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58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FACA-5743-48F4-8532-5363A7CCB21C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7BA-7B11-407A-BBEB-27042CD011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27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FACA-5743-48F4-8532-5363A7CCB21C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7BA-7B11-407A-BBEB-27042CD011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94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FACA-5743-48F4-8532-5363A7CCB21C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7BA-7B11-407A-BBEB-27042CD011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11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FACA-5743-48F4-8532-5363A7CCB21C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7BA-7B11-407A-BBEB-27042CD011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66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FACA-5743-48F4-8532-5363A7CCB21C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7BA-7B11-407A-BBEB-27042CD011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84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FACA-5743-48F4-8532-5363A7CCB21C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7BA-7B11-407A-BBEB-27042CD011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85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FACA-5743-48F4-8532-5363A7CCB21C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7BA-7B11-407A-BBEB-27042CD011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3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FACA-5743-48F4-8532-5363A7CCB21C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7BA-7B11-407A-BBEB-27042CD011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FACA-5743-48F4-8532-5363A7CCB21C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7BA-7B11-407A-BBEB-27042CD011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96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FACA-5743-48F4-8532-5363A7CCB21C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7BA-7B11-407A-BBEB-27042CD011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95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FACA-5743-48F4-8532-5363A7CCB21C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7BA-7B11-407A-BBEB-27042CD011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70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FFACA-5743-48F4-8532-5363A7CCB21C}" type="datetimeFigureOut">
              <a:rPr lang="fr-FR" smtClean="0"/>
              <a:t>01/12/2017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B57BA-7B11-407A-BBEB-27042CD011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69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Pays concernés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Bénin</a:t>
            </a:r>
          </a:p>
          <a:p>
            <a:r>
              <a:rPr lang="fr-FR" dirty="0" smtClean="0"/>
              <a:t>Burkina Faso</a:t>
            </a:r>
          </a:p>
          <a:p>
            <a:r>
              <a:rPr lang="fr-FR" dirty="0" smtClean="0"/>
              <a:t>Sao Tomé et Principe </a:t>
            </a:r>
          </a:p>
          <a:p>
            <a:r>
              <a:rPr lang="fr-FR" dirty="0" smtClean="0"/>
              <a:t>Guinée Conakry</a:t>
            </a:r>
          </a:p>
          <a:p>
            <a:r>
              <a:rPr lang="fr-FR" dirty="0" smtClean="0"/>
              <a:t>Coordination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err="1" smtClean="0"/>
              <a:t>Ngamini</a:t>
            </a:r>
            <a:r>
              <a:rPr lang="fr-FR" dirty="0" smtClean="0"/>
              <a:t> Jean Blaise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err="1" smtClean="0"/>
              <a:t>Diasso</a:t>
            </a:r>
            <a:r>
              <a:rPr lang="fr-FR" smtClean="0"/>
              <a:t> Ulrich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645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/>
          <a:lstStyle/>
          <a:p>
            <a:r>
              <a:rPr lang="fr-FR" b="1" dirty="0" smtClean="0"/>
              <a:t>Pérennisation du système SAP-IC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7272808" cy="3528392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 smtClean="0"/>
              <a:t>Prévoir une ligne budgétaire pour soutenir le SAP-IC,  le </a:t>
            </a:r>
            <a:r>
              <a:rPr lang="fr-FR" dirty="0" smtClean="0"/>
              <a:t>suivi et la maintenance.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 smtClean="0"/>
              <a:t>Transformer les Services Météo / hydrologique en établissement public (agence) de l’Etat avec </a:t>
            </a:r>
            <a:r>
              <a:rPr lang="fr-FR" dirty="0" smtClean="0"/>
              <a:t>une</a:t>
            </a:r>
            <a:r>
              <a:rPr lang="fr-FR" dirty="0" smtClean="0"/>
              <a:t> autonomie financière.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 smtClean="0"/>
              <a:t>Avoir un plan de renforcement des capacités de staff de la météorologie et de l’hydrologie (formation académique, stage, échanges d’expériences…) avec obligation de rester au moins 5 ans dans le service.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/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512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Avoir un plan d’entretien des sites.</a:t>
            </a:r>
          </a:p>
          <a:p>
            <a:r>
              <a:rPr lang="fr-FR" dirty="0" smtClean="0"/>
              <a:t>Avoir une équipe nationale en charge du suivi des acquis du projet.</a:t>
            </a:r>
          </a:p>
          <a:p>
            <a:r>
              <a:rPr lang="fr-FR" dirty="0" smtClean="0"/>
              <a:t>Intégrer les acquis du projet dans toutes les initiatives nouvelles d’envergure.</a:t>
            </a:r>
            <a:endParaRPr lang="fr-FR" dirty="0"/>
          </a:p>
          <a:p>
            <a:r>
              <a:rPr lang="fr-FR" dirty="0" smtClean="0"/>
              <a:t>Revoir les modalités de mise en œuvre du projet en tenant compte de la dimension décentralisation.</a:t>
            </a:r>
          </a:p>
          <a:p>
            <a:r>
              <a:rPr lang="fr-FR" dirty="0" smtClean="0"/>
              <a:t>Développer le partenariat avec le secteur privé.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Pérennisation du système SAP-IC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1893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Développer un plan de campagne de sensibilisation auprès des décideurs politiques, des techniciens des départements ministériels et des bénéficiaires directs dans les communautés. </a:t>
            </a:r>
          </a:p>
          <a:p>
            <a:r>
              <a:rPr lang="fr-FR" dirty="0" smtClean="0"/>
              <a:t>Appropriation des équipements par les Collectivités locales et les structures décentralisées.</a:t>
            </a:r>
          </a:p>
          <a:p>
            <a:r>
              <a:rPr lang="fr-FR" dirty="0" smtClean="0"/>
              <a:t>Opter pour une approche participative dès la conception  du projet.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b="1" dirty="0" smtClean="0"/>
              <a:t>Pérennisation du système SAP-IC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4347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PNUD / CIRDA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Equipe PNUD / CIRDA rencontre les </a:t>
            </a:r>
            <a:r>
              <a:rPr lang="fr-FR" dirty="0" smtClean="0"/>
              <a:t>Gouvernements pour la mobilisation  des ressources </a:t>
            </a:r>
            <a:r>
              <a:rPr lang="fr-FR" dirty="0" smtClean="0"/>
              <a:t> dans le cadre du GEF 7 / GCF.</a:t>
            </a:r>
          </a:p>
          <a:p>
            <a:r>
              <a:rPr lang="fr-FR" dirty="0" smtClean="0"/>
              <a:t>Faites-faire une étude sur la perception des structures bénéficiaires (météo, hydro) du projet.</a:t>
            </a:r>
          </a:p>
        </p:txBody>
      </p:sp>
    </p:spTree>
    <p:extLst>
      <p:ext uri="{BB962C8B-B14F-4D97-AF65-F5344CB8AC3E}">
        <p14:creationId xmlns:p14="http://schemas.microsoft.com/office/powerpoint/2010/main" val="330522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247</Words>
  <Application>Microsoft Office PowerPoint</Application>
  <PresentationFormat>Affichage à l'écran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Pays concernés</vt:lpstr>
      <vt:lpstr>Pérennisation du système SAP-IC</vt:lpstr>
      <vt:lpstr>Pérennisation du système SAP-IC</vt:lpstr>
      <vt:lpstr>Pérennisation du système SAP-IC</vt:lpstr>
      <vt:lpstr>PNUD / CIRDA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Pays concernés</dc:title>
  <dc:creator>YONLI Marceline</dc:creator>
  <cp:lastModifiedBy>YONLI Marceline</cp:lastModifiedBy>
  <cp:revision>5</cp:revision>
  <dcterms:created xsi:type="dcterms:W3CDTF">2017-12-01T12:37:23Z</dcterms:created>
  <dcterms:modified xsi:type="dcterms:W3CDTF">2017-12-01T13:26:03Z</dcterms:modified>
</cp:coreProperties>
</file>