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ink/ink10.xml" ContentType="application/inkml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ink/ink11.xml" ContentType="application/inkml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ink/ink12.xml" ContentType="application/inkml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Vujovic" initials="JV" lastIdx="5" clrIdx="0">
    <p:extLst>
      <p:ext uri="{19B8F6BF-5375-455C-9EA6-DF929625EA0E}">
        <p15:presenceInfo xmlns:p15="http://schemas.microsoft.com/office/powerpoint/2012/main" userId="Jess Vuj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D6B"/>
    <a:srgbClr val="9D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21" autoAdjust="0"/>
    <p:restoredTop sz="81128" autoAdjust="0"/>
  </p:normalViewPr>
  <p:slideViewPr>
    <p:cSldViewPr snapToGrid="0">
      <p:cViewPr varScale="1">
        <p:scale>
          <a:sx n="74" d="100"/>
          <a:sy n="74" d="100"/>
        </p:scale>
        <p:origin x="153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270" y="-26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00EC-005C-4B6D-83B1-53D1D7490472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857A-0164-40B3-A8B8-08F4A33822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643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16:25.31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3450D44E-F00C-4E53-875F-727838296D6A}" emma:medium="tactile" emma:mode="ink">
          <msink:context xmlns:msink="http://schemas.microsoft.com/ink/2010/main" type="writingRegion" rotatedBoundingBox="22407,5112 21529,3375 21979,3147 22858,4885"/>
        </emma:interpretation>
      </emma:emma>
    </inkml:annotationXML>
    <inkml:traceGroup>
      <inkml:annotationXML>
        <emma:emma xmlns:emma="http://www.w3.org/2003/04/emma" version="1.0">
          <emma:interpretation id="{CB996E88-3FD1-4E45-8694-B9A61C46E7E7}" emma:medium="tactile" emma:mode="ink">
            <msink:context xmlns:msink="http://schemas.microsoft.com/ink/2010/main" type="paragraph" rotatedBoundingBox="22407,5112 21529,3375 21979,3147 22858,4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A4C1E4-F0BA-4CAB-89C8-8B60FA0D927A}" emma:medium="tactile" emma:mode="ink">
              <msink:context xmlns:msink="http://schemas.microsoft.com/ink/2010/main" type="line" rotatedBoundingBox="22407,5112 21529,3375 21979,3147 22858,4885"/>
            </emma:interpretation>
          </emma:emma>
        </inkml:annotationXML>
        <inkml:traceGroup>
          <inkml:annotationXML>
            <emma:emma xmlns:emma="http://www.w3.org/2003/04/emma" version="1.0">
              <emma:interpretation id="{C47AD066-E82D-47D6-B119-6A8B15E6E851}" emma:medium="tactile" emma:mode="ink">
                <msink:context xmlns:msink="http://schemas.microsoft.com/ink/2010/main" type="inkWord" rotatedBoundingBox="22407,5112 21529,3375 21979,3147 22858,4885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22625 5738 6656,'-8'-44'3040,"16"27"-2400,8-20-800,-2 4 608,-6-20-384,-2 7 864,2 8-704,-1-1 1056,-7 8-960,0 8-64,0 7-160,-7 10-160,-1 6 32,-6 0-64,0 22 64,6 1 32,0-7 0,0-1-96,3-8 64,5-7 32,0-16-736,5-6 576,3-1-2080,0 1 1728</inkml:trace>
          <inkml:trace contextRef="#ctx0" brushRef="#br0">22993 5716 8320,'-6'-16'3680,"12"-7"-2912,-6-2-960,0 19 576,0-11-352,0 1 352,-6 10-288,-1-10-32,-1-7-32,2 2-32,-2 5 0,0 22 0,-14 4 0,0 5 64,8-9-32,-2 2 352,8 0-320,3 9 800,-4-11-672,9 10 992,14-16-897,2 6 865,-16-6-864,8 17 32,-3-11-224,4-6 224,0 10-256,-9-10-32,5 0 0,-5 0-224,0 0 160,8-10-1984,0 4 1601,0 0-4257,-2-11 3584,2-30-6176</inkml:trace>
          <inkml:trace contextRef="#ctx0" brushRef="#br0" timeOffset="-4207">22245 4361 7296,'16'-26'3360,"-3"13"-2656,1-3-896,-5 7 1312,-2 2-928,1-8 832,-2 8-768,-6-9 32,0 9-192,0-2-224,0 2 96,0-2-256,0 9 192,0 0-2720,-6-6 2208,-2 6-3904,8 0 3424,0-7-2016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5:06.740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6F7C6E40-58F6-4FD5-99A4-A24FD8D5EB4D}" emma:medium="tactile" emma:mode="ink">
          <msink:context xmlns:msink="http://schemas.microsoft.com/ink/2010/main" type="writingRegion" rotatedBoundingBox="2456,5210 3174,5210 3174,5722 2456,5722"/>
        </emma:interpretation>
      </emma:emma>
    </inkml:annotationXML>
    <inkml:traceGroup>
      <inkml:annotationXML>
        <emma:emma xmlns:emma="http://www.w3.org/2003/04/emma" version="1.0">
          <emma:interpretation id="{FF06E90D-6DDB-4ABB-AF8B-3CBD9448B02A}" emma:medium="tactile" emma:mode="ink">
            <msink:context xmlns:msink="http://schemas.microsoft.com/ink/2010/main" type="paragraph" rotatedBoundingBox="2456,5210 3174,5210 3174,5722 2456,5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941BB0-A866-4778-83BE-776195E9C6C5}" emma:medium="tactile" emma:mode="ink">
              <msink:context xmlns:msink="http://schemas.microsoft.com/ink/2010/main" type="line" rotatedBoundingBox="2456,5210 3174,5210 3174,5722 2456,5722"/>
            </emma:interpretation>
          </emma:emma>
        </inkml:annotationXML>
        <inkml:traceGroup>
          <inkml:annotationXML>
            <emma:emma xmlns:emma="http://www.w3.org/2003/04/emma" version="1.0">
              <emma:interpretation id="{A7026310-FDA8-4DF4-930B-1031CB1F7F3B}" emma:medium="tactile" emma:mode="ink">
                <msink:context xmlns:msink="http://schemas.microsoft.com/ink/2010/main" type="inkWord" rotatedBoundingBox="2456,5670 2544,5670 2544,5722 2456,5722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2880 6071 10880,'-50'243'4928,"-36"-318"-3873,172 150-1343,-86-75 1120,128 0-704,-49-75 224,50-28-256,-51 38 32,1-10-96,-29-18-32,-50 93 32,0 0-128,0 0 64,0 0-1951,-50 0 1567,50-75-10432</inkml:trace>
          <inkml:trace contextRef="#ctx0" brushRef="#br0">2880 6071 10880,'-50'243'4928,"-36"-318"-3873,172 150-1343,-86-75 1120,128 0-704,-49-75 224,50-28-256,-51 38 32,1-10-96,-29-18-32,-50 93 32,0 0-128,0 0 64,0 0-1951,-50 0 1567,50-75-10432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5:05.827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1E949ED-E599-4DCF-AD12-CE5F22116348}" emma:medium="tactile" emma:mode="ink">
          <msink:context xmlns:msink="http://schemas.microsoft.com/ink/2010/main" type="inkDrawing"/>
        </emma:interpretation>
      </emma:emma>
    </inkml:annotationXML>
    <inkml:trace contextRef="#ctx0" brushRef="#br0">3348 5443 9216,'0'-33'4192,"0"25"-3296,6 1-1120,-6 7 640,9 0-384,1-10 192,-10 2-192,0-1 1631,0 9-1311,0 0 1312,0 9-608,-25 9-736,5-3-224,-15 11-64,10-1-32,0-8-4575,8-4 3583</inkml:trace>
    <inkml:trace contextRef="#ctx0" brushRef="#br0" timeOffset="913">2761 5829 10880,'-6'25'4928,"-5"-33"-3873,22 16-1343,-11-8 1120,15 0-704,-5-8 224,6-2-256,-7 3 32,1 0-96,-4-3-32,-6 10 32,0 0-128,0 0 64,0 0-1951,-6 0 1567,6-7-10432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5:05.827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3348 5443 9216,'0'-33'4192,"0"25"-3296,6 1-1120,-6 7 640,9 0-384,1-10 192,-10 2-192,0-1 1631,0 9-1311,0 0 1312,0 9-608,-25 9-736,5-3-224,-15 11-64,10-1-32,0-8-4575,8-4 3583</inkml:trace>
  <inkml:trace contextRef="#ctx0" brushRef="#br0" timeOffset="913">2761 5829 10880,'-6'25'4928,"-5"-33"-3873,22 16-1343,-11-8 1120,15 0-704,-5-8 224,6-2-256,-7 3 32,1 0-96,-4-3-32,-6 10 32,0 0-128,0 0 64,0 0-1951,-6 0 1567,6-7-10432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5:05.827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3348 5443 9216,'0'-33'4192,"0"25"-3296,6 1-1120,-6 7 640,9 0-384,1-10 192,-10 2-192,0-1 1631,0 9-1311,0 0 1312,0 9-608,-25 9-736,5-3-224,-15 11-64,10-1-32,0-8-4575,8-4 3583</inkml:trace>
  <inkml:trace contextRef="#ctx0" brushRef="#br0" timeOffset="913">2761 5829 10880,'-6'25'4928,"-5"-33"-3873,22 16-1343,-11-8 1120,15 0-704,-5-8 224,6-2-256,-7 3 32,1 0-96,-4-3-32,-6 10 32,0 0-128,0 0 64,0 0-1951,-6 0 1567,6-7-10432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19:38.745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DC953CF2-EC4E-41EA-8B67-1482AB9A3656}" emma:medium="tactile" emma:mode="ink">
          <msink:context xmlns:msink="http://schemas.microsoft.com/ink/2010/main" type="writingRegion" rotatedBoundingBox="6414,14747 8325,14747 8325,15013 6414,15013"/>
        </emma:interpretation>
      </emma:emma>
    </inkml:annotationXML>
    <inkml:traceGroup>
      <inkml:annotationXML>
        <emma:emma xmlns:emma="http://www.w3.org/2003/04/emma" version="1.0">
          <emma:interpretation id="{671D9EDF-AD1F-4A6C-B4FC-C2E10EDDCE50}" emma:medium="tactile" emma:mode="ink">
            <msink:context xmlns:msink="http://schemas.microsoft.com/ink/2010/main" type="paragraph" rotatedBoundingBox="6414,14747 8325,14747 8325,15013 6414,15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82D730-7A91-44E1-AA8B-7D6C8F86A154}" emma:medium="tactile" emma:mode="ink">
              <msink:context xmlns:msink="http://schemas.microsoft.com/ink/2010/main" type="line" rotatedBoundingBox="6414,14747 8325,14747 8325,15013 6414,15013"/>
            </emma:interpretation>
          </emma:emma>
        </inkml:annotationXML>
        <inkml:traceGroup>
          <inkml:annotationXML>
            <emma:emma xmlns:emma="http://www.w3.org/2003/04/emma" version="1.0">
              <emma:interpretation id="{C4441746-C587-43F9-9ABC-1DF68A06E142}" emma:medium="tactile" emma:mode="ink">
                <msink:context xmlns:msink="http://schemas.microsoft.com/ink/2010/main" type="inkWord" rotatedBoundingBox="6414,14747 6537,14747 6537,14952 6414,14952"/>
              </emma:interpretation>
              <emma:one-of disjunction-type="recognition" id="oneOf0">
                <emma:interpretation id="interp0" emma:lang="en-US" emma:confidence="0">
                  <emma:literal>'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9005 15774 256,'0'-6'192,"0"-3"-160,-37 9-32,25 0-256</inkml:trace>
          <inkml:trace contextRef="#ctx0" brushRef="#br0" timeOffset="4161">8964 15778 3200,'-11'6'1472,"11"4"-1184,-49 5-352,43-9 160,-5 16-544,11 8 352,0-2-1504,0 9-192</inkml:trace>
        </inkml:traceGroup>
        <inkml:traceGroup>
          <inkml:annotationXML>
            <emma:emma xmlns:emma="http://www.w3.org/2003/04/emma" version="1.0">
              <emma:interpretation id="{D33FA104-0B82-478F-BD22-39E65DAB178B}" emma:medium="tactile" emma:mode="ink">
                <msink:context xmlns:msink="http://schemas.microsoft.com/ink/2010/main" type="inkWord" rotatedBoundingBox="8180,14936 8325,14936 8325,15013 8180,15013"/>
              </emma:interpretation>
              <emma:one-of disjunction-type="recognition" id="oneOf1">
                <emma:interpretation id="interp5" emma:lang="en-US" emma:confidence="0">
                  <emma:literal>n</emma:literal>
                </emma:interpretation>
                <emma:interpretation id="interp6" emma:lang="en-US" emma:confidence="0">
                  <emma:literal>~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r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101705">10637 15955 3456,'-40'6'1664,"31"10"-1312,1-16-448,8 0 672,0 6-480,0-6 576,0 0-512,0 0 288,0 0-320,0 0 288,0 0-320,0 0 64,0-6-128,0 6-96,0-6 32,0-4 384,0 4-288,0 6 96,0 0-128,8 0-544,-8 0 384,0 0 160,0 0-64,20 0 128,-2 0-64,2 0-96,-3 0 32,2 0-1664,2-8 1312,-5-21-3712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21:58.662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44AB764-F472-481C-B244-E37301ED98F9}" emma:medium="tactile" emma:mode="ink">
          <msink:context xmlns:msink="http://schemas.microsoft.com/ink/2010/main" type="writingRegion" rotatedBoundingBox="13104,14646 13855,14646 13855,15149 13104,15149"/>
        </emma:interpretation>
      </emma:emma>
    </inkml:annotationXML>
    <inkml:traceGroup>
      <inkml:annotationXML>
        <emma:emma xmlns:emma="http://www.w3.org/2003/04/emma" version="1.0">
          <emma:interpretation id="{CF71FB16-D745-4AC3-A41B-A46E90D33E05}" emma:medium="tactile" emma:mode="ink">
            <msink:context xmlns:msink="http://schemas.microsoft.com/ink/2010/main" type="paragraph" rotatedBoundingBox="13104,14646 13855,14646 13855,15149 13104,15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BD8471-D5C8-4B60-9144-89642286B0B8}" emma:medium="tactile" emma:mode="ink">
              <msink:context xmlns:msink="http://schemas.microsoft.com/ink/2010/main" type="line" rotatedBoundingBox="13104,14646 13855,14646 13855,15149 13104,15149"/>
            </emma:interpretation>
          </emma:emma>
        </inkml:annotationXML>
        <inkml:traceGroup>
          <inkml:annotationXML>
            <emma:emma xmlns:emma="http://www.w3.org/2003/04/emma" version="1.0">
              <emma:interpretation id="{F4989CD4-D276-4D47-BDB3-BCA83F6CDCF5}" emma:medium="tactile" emma:mode="ink">
                <msink:context xmlns:msink="http://schemas.microsoft.com/ink/2010/main" type="inkWord" rotatedBoundingBox="13104,14883 13155,14883 13155,15149 13104,15149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15624 16029 4480,'-32'0'1984,"32"-13"-1568,0-6-512,0 11 672,0-5-480,0 2 576,0-3-512,0 1 672,0 0-640,0 0 160,0-6-224,-9 0-192,9 6 64,0 0-96,0 8 64,0-4-2656,0 18 2112,9 3-3776</inkml:trace>
          <inkml:trace contextRef="#ctx0" brushRef="#br0" timeOffset="-4117">16175 15711 1920,'0'-14'928,"-6"9"-736,12-8-224,3 13-96,-9-5 96,0-4 544,0 9-416,0-5 800,-24 5 480,2 5-1024,-11 9 320,1-1-480,9 0-128,-1-7-32,10 2-32,-4-8 0,4 0-1184,5 0 928,0 0-1408,4 0 1248,-4 0-1952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0:56.367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3B34EF67-CEAE-4069-8F51-7B871B7569C8}" emma:medium="tactile" emma:mode="ink">
          <msink:context xmlns:msink="http://schemas.microsoft.com/ink/2010/main" type="writingRegion" rotatedBoundingBox="1521,14687 1966,14687 1966,15383 1521,15383"/>
        </emma:interpretation>
      </emma:emma>
    </inkml:annotationXML>
    <inkml:traceGroup>
      <inkml:annotationXML>
        <emma:emma xmlns:emma="http://www.w3.org/2003/04/emma" version="1.0">
          <emma:interpretation id="{76717593-E02C-470D-A7A8-69489332A934}" emma:medium="tactile" emma:mode="ink">
            <msink:context xmlns:msink="http://schemas.microsoft.com/ink/2010/main" type="paragraph" rotatedBoundingBox="1521,14687 1966,14687 1966,15383 1521,15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A60E4-BB5C-484C-8858-FEBC6A7E7206}" emma:medium="tactile" emma:mode="ink">
              <msink:context xmlns:msink="http://schemas.microsoft.com/ink/2010/main" type="line" rotatedBoundingBox="1521,14687 1966,14687 1966,15383 1521,15383"/>
            </emma:interpretation>
          </emma:emma>
        </inkml:annotationXML>
        <inkml:traceGroup>
          <inkml:annotationXML>
            <emma:emma xmlns:emma="http://www.w3.org/2003/04/emma" version="1.0">
              <emma:interpretation id="{7E087961-F0FC-4DA5-957C-AB85958782D7}" emma:medium="tactile" emma:mode="ink">
                <msink:context xmlns:msink="http://schemas.microsoft.com/ink/2010/main" type="inkWord" rotatedBoundingBox="1518,15382 1622,14664 2021,14722 1916,15440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4233 15946 3968,'-21'-9'1888,"21"9"-1504,0 0-480,0 0 128,0 0-64,0 0-768,10 0 608,1 0-736,-5 0 704,3 0-864,7 0 800,-6 0-1472</inkml:trace>
          <inkml:trace contextRef="#ctx0" brushRef="#br0" timeOffset="43017">4394 15997 7296,'-46'53'3360,"37"-45"-2656,-7 6-896,5-3 1760,5 3-1280,-13 5 160,3-10-288,-5 10 320,6-13-352,-12-6 384,1 8-384,0-22 0,0 20-64,-3-17 32,3 16-64,0 1-96,10 7 32,-4-4-320,13 2 256,-3 3-3104,10 0 2528,0-14-5152,0 0 4448,0 0-1024</inkml:trace>
          <inkml:trace contextRef="#ctx0" brushRef="#br0" timeOffset="-696254">4284 16273 9600,'-10'-27'-32,"4"-7"32,-3 20-416,-2 1 320,5 1-1952,-14-2 1600,11-5-4064</inkml:trace>
          <inkml:trace contextRef="#ctx0" brushRef="#br0" timeOffset="47129">4250 15688 7808,'-26'-8'3456,"26"16"-2720,-10-8-928,4 6 1568,-4 0-1120,0 8 0,3-1-160,-3 1-256,10 11 128,0-2 96,0 2-64,0 3 0,0-9 32,10 1-928,-3 1 704,3-9-2464,16 2-4032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1:31.770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79531CB5-F8F9-4497-BE80-08A24992FB07}" emma:medium="tactile" emma:mode="ink">
          <msink:context xmlns:msink="http://schemas.microsoft.com/ink/2010/main" type="writingRegion" rotatedBoundingBox="27168,4528 27673,4528 27673,4729 27168,4729"/>
        </emma:interpretation>
      </emma:emma>
    </inkml:annotationXML>
    <inkml:traceGroup>
      <inkml:annotationXML>
        <emma:emma xmlns:emma="http://www.w3.org/2003/04/emma" version="1.0">
          <emma:interpretation id="{7D9110FD-DD54-4DB5-AC15-44F7260B2FAD}" emma:medium="tactile" emma:mode="ink">
            <msink:context xmlns:msink="http://schemas.microsoft.com/ink/2010/main" type="paragraph" rotatedBoundingBox="27168,4528 27673,4528 27673,4729 27168,4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FCF69E-5ED4-4290-A652-22D05294EB16}" emma:medium="tactile" emma:mode="ink">
              <msink:context xmlns:msink="http://schemas.microsoft.com/ink/2010/main" type="line" rotatedBoundingBox="27168,4528 27673,4528 27673,4729 27168,4729"/>
            </emma:interpretation>
          </emma:emma>
        </inkml:annotationXML>
        <inkml:traceGroup>
          <inkml:annotationXML>
            <emma:emma xmlns:emma="http://www.w3.org/2003/04/emma" version="1.0">
              <emma:interpretation id="{077CFD10-2554-4A36-92A5-87E8029F9D5F}" emma:medium="tactile" emma:mode="ink">
                <msink:context xmlns:msink="http://schemas.microsoft.com/ink/2010/main" type="inkWord" rotatedBoundingBox="27173,4579 27310,4712 27294,4729 27157,4596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`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27622 4757 7040,'-8'-12'3136,"8"12"-2464,0-6-832,0 6 704,0 0-480,0 0-96,0 0 32,0 0 256,0 0-192,8 6 416,-3-1-352,18 6 96,-5 0-320,-4 1 64,3 3-2752,-11-4 2176,3 5-5504</inkml:trace>
        </inkml:traceGroup>
        <inkml:traceGroup>
          <inkml:annotationXML>
            <emma:emma xmlns:emma="http://www.w3.org/2003/04/emma" version="1.0">
              <emma:interpretation id="{D31BB59B-1D80-4B20-8182-503206AE0472}" emma:medium="tactile" emma:mode="ink">
                <msink:context xmlns:msink="http://schemas.microsoft.com/ink/2010/main" type="inkWord" rotatedBoundingBox="27441,4531 27671,4513 27677,4589 27448,4608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21187">28011 4741 6528,'0'-27'2944,"0"21"-2336,0 1-768,0 5 64,0 0 32,-13 0 32,4 0 32,-6 0-896,1 0 704,-3 0 128,2 0 32,-2 0-128,3 0 128,-3 0 192,2 0-160,1 5-320,5 1 256,1-2-2688,8 7 2176,0 12-2688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23:14.694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B039D3DA-0994-457A-8F49-9F89885F3426}" emma:medium="tactile" emma:mode="ink">
          <msink:context xmlns:msink="http://schemas.microsoft.com/ink/2010/main" type="writingRegion" rotatedBoundingBox="2570,15086 1851,15479 1739,15274 2458,14881"/>
        </emma:interpretation>
      </emma:emma>
    </inkml:annotationXML>
    <inkml:traceGroup>
      <inkml:annotationXML>
        <emma:emma xmlns:emma="http://www.w3.org/2003/04/emma" version="1.0">
          <emma:interpretation id="{CD51C970-C55F-4070-936E-0BE67F691D24}" emma:medium="tactile" emma:mode="ink">
            <msink:context xmlns:msink="http://schemas.microsoft.com/ink/2010/main" type="paragraph" rotatedBoundingBox="2570,15086 1851,15479 1739,15274 2458,14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39432E-E4B7-4853-973B-FEFF6780615D}" emma:medium="tactile" emma:mode="ink">
              <msink:context xmlns:msink="http://schemas.microsoft.com/ink/2010/main" type="line" rotatedBoundingBox="2570,15086 1851,15479 1739,15274 2458,14881"/>
            </emma:interpretation>
          </emma:emma>
        </inkml:annotationXML>
        <inkml:traceGroup>
          <inkml:annotationXML>
            <emma:emma xmlns:emma="http://www.w3.org/2003/04/emma" version="1.0">
              <emma:interpretation id="{0E3C22BC-B776-401C-8371-21E6D06A28C2}" emma:medium="tactile" emma:mode="ink">
                <msink:context xmlns:msink="http://schemas.microsoft.com/ink/2010/main" type="inkWord" rotatedBoundingBox="1778,15283 1858,15456 1843,15464 1762,15290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4300EC6A-DD45-4A7C-8A9A-EF755B54949B}" emma:medium="tactile" emma:mode="ink">
                <msink:context xmlns:msink="http://schemas.microsoft.com/ink/2010/main" type="inkWord" rotatedBoundingBox="2399,14882 2567,15046 2462,15153 2294,14990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@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☺</emma:literal>
                </emma:interpretation>
                <emma:interpretation id="interp9" emma:lang="en-US" emma:confidence="0">
                  <emma:literal>p</emma:literal>
                </emma:interpretation>
              </emma:one-of>
            </emma:emma>
          </inkml:annotationXML>
          <inkml:trace contextRef="#ctx0" brushRef="#br0">4920 15945 5376,'-15'-2'2496,"6"2"-1952,9 0-672,0-1 992,0 0-704,-14 0 128,-3 1-224,26-1 64,-26 0-96,12 1 64,-4 0-64,0 1-192,18 0-160,5-1 256,-6 0-2688,1 1 2176,13 0-3584</inkml:trace>
          <inkml:trace contextRef="#ctx0" brushRef="#br0" timeOffset="5175">4826 15928 9216,'-9'2'4096,"9"-2"-3232,-8 0-1088,2 0 1888,-2 0-1344,16 0 415,-8 0-511,6 0-160,2 0 352,-8 0-352,23 0 608,-6 0-512,-3 0 832,0 0-736,-14 0 1024,0 0-960,0 0 288,8 1-416,-16 0 384,8-1-416,0 0 640,0 0-608,8 1 256,-8-1-320,9 0 544,-9 0-512,8 0 480,-8 0-480,14 1 192,-14-1-256,14 1 32,-14-1-96,17 0 160,-17 0-160,0 0 192,0 0-192,0 0 96,0-1-96,-8 1-32,8 0 32,-9 0-128,4 0 64,-12 0-1664,-14 0 1312,3 0-7552,19 0 6145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26:15.445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D331953B-46C7-461A-9BE2-6DCD395C2166}" emma:medium="tactile" emma:mode="ink">
          <msink:context xmlns:msink="http://schemas.microsoft.com/ink/2010/main" type="writingRegion" rotatedBoundingBox="4683,15270 4770,15270 4770,15626 4683,15626"/>
        </emma:interpretation>
      </emma:emma>
    </inkml:annotationXML>
    <inkml:traceGroup>
      <inkml:annotationXML>
        <emma:emma xmlns:emma="http://www.w3.org/2003/04/emma" version="1.0">
          <emma:interpretation id="{F6257C21-5E9F-401C-8647-6F181A5B572D}" emma:medium="tactile" emma:mode="ink">
            <msink:context xmlns:msink="http://schemas.microsoft.com/ink/2010/main" type="paragraph" rotatedBoundingBox="4683,15270 4770,15270 4770,15626 4683,15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ACF27-2BFD-4A47-8556-6C058370BA19}" emma:medium="tactile" emma:mode="ink">
              <msink:context xmlns:msink="http://schemas.microsoft.com/ink/2010/main" type="line" rotatedBoundingBox="4683,15270 4770,15270 4770,15626 4683,15626"/>
            </emma:interpretation>
          </emma:emma>
        </inkml:annotationXML>
        <inkml:traceGroup>
          <inkml:annotationXML>
            <emma:emma xmlns:emma="http://www.w3.org/2003/04/emma" version="1.0">
              <emma:interpretation id="{D1493DCC-36AD-4DD9-9FF1-2BD9159C32ED}" emma:medium="tactile" emma:mode="ink">
                <msink:context xmlns:msink="http://schemas.microsoft.com/ink/2010/main" type="inkWord" rotatedBoundingBox="4683,15270 4770,15270 4770,15626 4683,1562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7182 16436 8064,'-24'-30'3552,"24"17"-2784,0-3-960,5 7 416,0-3-224,4-2-192,4-2 160,-8 4-96,-1-2 96,-4 1 128,0 5-96,-4 1 0,-1 1 32,-3 3-1024,3 3 768,5 0-3392,0 3 2784,13 10-3616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1:56.26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837138F-A92E-4204-9EFF-E7053FE307CC}" emma:medium="tactile" emma:mode="ink">
          <msink:context xmlns:msink="http://schemas.microsoft.com/ink/2010/main" type="inkDrawing"/>
        </emma:interpretation>
      </emma:emma>
    </inkml:annotationXML>
    <inkml:trace contextRef="#ctx0" brushRef="#br0">4165 15192 8064,'-35'-10'3552,"35"7"-2784,-6-5-960,6 2 416,0 3-224,0-6 0,6 0 0,-1 3 0,-2-9 0,-3 4 0,7 2 0,-7 2 352,0-2-288,0 4 896,0 2-736,0-3 256,0 6-352,0 0-160,0 0 32,0 0 0,5 0 0,-1 0-192,2 0 160,-1 0-1440,0 6 1152,5-3-4640,-1 6 3840,-9-1-3296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5T17:33:44.80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73FF9B14-00E3-4031-BA79-C78349E2C7EA}" emma:medium="tactile" emma:mode="ink">
          <msink:context xmlns:msink="http://schemas.microsoft.com/ink/2010/main" type="writingRegion" rotatedBoundingBox="6160,7736 6439,7736 6439,7911 6160,7911"/>
        </emma:interpretation>
      </emma:emma>
    </inkml:annotationXML>
    <inkml:traceGroup>
      <inkml:annotationXML>
        <emma:emma xmlns:emma="http://www.w3.org/2003/04/emma" version="1.0">
          <emma:interpretation id="{AE1BBCB2-6BCF-4FC4-9DA2-572F1A327BA1}" emma:medium="tactile" emma:mode="ink">
            <msink:context xmlns:msink="http://schemas.microsoft.com/ink/2010/main" type="paragraph" rotatedBoundingBox="6160,7736 6439,7736 6439,7911 6160,7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CB006-2067-4451-89EB-60B35BB1E403}" emma:medium="tactile" emma:mode="ink">
              <msink:context xmlns:msink="http://schemas.microsoft.com/ink/2010/main" type="line" rotatedBoundingBox="6160,7736 6439,7736 6439,7911 6160,7911"/>
            </emma:interpretation>
          </emma:emma>
        </inkml:annotationXML>
        <inkml:traceGroup>
          <inkml:annotationXML>
            <emma:emma xmlns:emma="http://www.w3.org/2003/04/emma" version="1.0">
              <emma:interpretation id="{A1939BCA-4ECD-4840-A5D6-CCD3308C69B0}" emma:medium="tactile" emma:mode="ink">
                <msink:context xmlns:msink="http://schemas.microsoft.com/ink/2010/main" type="inkWord" rotatedBoundingBox="6160,7736 6439,7736 6439,7911 6160,7911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8806 7903 3328,'0'0'1472,"0"4"-1184,0 2-352,0-6 224,0 0-128,0 0 512,10 9-416,-1-3 128,1 11-96,-4 0-96,5-9-224,-11 2 128,0 0-4224</inkml:trace>
          <inkml:trace contextRef="#ctx0" brushRef="#br0" timeOffset="14087">8787 7938 5248,'-20'-6'2400,"20"6"-1888,-6 0-640,6 0 448,0-9-288,0-1-96,-10 4 64,0 2 352,4 0-288,-24-2 160,2 6-160,12 10 320,-3 0-288,1 0-576,8-1 384,4-3-1664,-4 7 1344,10-13-4224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1B189-2F4A-4CC6-B50F-619EB9A4F878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C518-4BC8-4DFF-9D15-216A34198A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406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8BE6-E7BD-4274-A17D-3A0138049346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73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C518-4BC8-4DFF-9D15-216A34198AF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58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C518-4BC8-4DFF-9D15-216A34198AF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838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C518-4BC8-4DFF-9D15-216A34198AF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338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C518-4BC8-4DFF-9D15-216A34198AF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30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1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38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487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4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06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404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34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387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45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25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0606-DEAC-4BDB-9A59-C7D69F74E867}" type="datetimeFigureOut">
              <a:rPr lang="en-ZA" smtClean="0"/>
              <a:t>2016/03/16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7FA92-5268-41B9-A59F-D7F4BC4CD9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598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customXml" Target="../ink/ink8.xm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customXml" Target="../ink/ink1.xm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22658" y="325553"/>
            <a:ext cx="1220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Building the Last Mile with</a:t>
            </a:r>
          </a:p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Private Partnerships</a:t>
            </a:r>
          </a:p>
          <a:p>
            <a:pPr algn="ctr"/>
            <a:r>
              <a:rPr lang="en-ZA" sz="2800" i="1" dirty="0">
                <a:latin typeface="Arial" panose="020B0604020202020204" pitchFamily="34" charset="0"/>
                <a:cs typeface="Arial" panose="020B0604020202020204" pitchFamily="34" charset="0"/>
              </a:rPr>
              <a:t>A New Vision for Weather and Climate Services in Africa</a:t>
            </a:r>
            <a:r>
              <a:rPr lang="en-ZA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ZA" sz="2400" i="1" dirty="0"/>
              <a:t>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7415" y="5117712"/>
            <a:ext cx="6293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UNDP-CIRDA Country Partner Project Manager Workshop, 15-17 March 2016, Livingstone, Zambia.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en-ZA" b="1" dirty="0">
              <a:latin typeface="Georgia" panose="0204050205040502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345657"/>
            <a:ext cx="6581729" cy="2560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445" y="2339561"/>
            <a:ext cx="2085013" cy="25666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766" y="2338882"/>
            <a:ext cx="1261981" cy="2554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7055" y="2345657"/>
            <a:ext cx="1243692" cy="2566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26" y="5904548"/>
            <a:ext cx="1008531" cy="894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0846" y="5964025"/>
            <a:ext cx="2219136" cy="84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3939" y="166161"/>
            <a:ext cx="1566808" cy="2024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7851970" y="1149776"/>
              <a:ext cx="269640" cy="55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6842" y="1144713"/>
                <a:ext cx="282596" cy="562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2309082" y="5309216"/>
              <a:ext cx="659880" cy="81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3905" y="5306486"/>
                <a:ext cx="668853" cy="9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4717482" y="5272856"/>
              <a:ext cx="216720" cy="133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0854" y="5268363"/>
                <a:ext cx="227671" cy="14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547802" y="5287496"/>
              <a:ext cx="143800" cy="213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9419" y="5280346"/>
                <a:ext cx="158309" cy="227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/>
              <p14:cNvContentPartPr/>
              <p14:nvPr/>
            </p14:nvContentPartPr>
            <p14:xfrm>
              <a:off x="9780722" y="1630256"/>
              <a:ext cx="143408" cy="446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73339" y="1625173"/>
                <a:ext cx="157607" cy="52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835442" y="5376776"/>
              <a:ext cx="58120" cy="6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6221" y="5376093"/>
                <a:ext cx="81312" cy="7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/>
              <p14:cNvContentPartPr/>
              <p14:nvPr/>
            </p14:nvContentPartPr>
            <p14:xfrm>
              <a:off x="1686122" y="5497376"/>
              <a:ext cx="14920" cy="62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1544" y="5493006"/>
                <a:ext cx="24075" cy="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607202" y="5373896"/>
              <a:ext cx="23760" cy="428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2190" y="5368584"/>
                <a:ext cx="32113" cy="51751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/>
          <p:cNvSpPr txBox="1"/>
          <p:nvPr/>
        </p:nvSpPr>
        <p:spPr>
          <a:xfrm>
            <a:off x="752669" y="2509935"/>
            <a:ext cx="585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Alan Miller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C4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EcoSolutions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/>
              <p14:cNvContentPartPr/>
              <p14:nvPr/>
            </p14:nvContentPartPr>
            <p14:xfrm>
              <a:off x="2217842" y="2785136"/>
              <a:ext cx="91800" cy="35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1613" y="2780726"/>
                <a:ext cx="103931" cy="41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25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992428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File:Thunderstorm near Elko, Nevad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154" y="1010012"/>
            <a:ext cx="2706846" cy="5865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5" y="74167"/>
            <a:ext cx="2221184" cy="845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1231"/>
            <a:ext cx="9530862" cy="140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809" y="562"/>
            <a:ext cx="1118344" cy="991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392" y="1810138"/>
            <a:ext cx="9803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Traditional relationship with private sector one of buyer and seller </a:t>
            </a:r>
          </a:p>
          <a:p>
            <a:r>
              <a:rPr lang="en-US" sz="2400" dirty="0"/>
              <a:t>	of equipment, limited after sale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Public-Private Partnerships widely used for infrastructure and </a:t>
            </a:r>
          </a:p>
          <a:p>
            <a:r>
              <a:rPr lang="en-US" sz="2400" dirty="0"/>
              <a:t>	more recently for private delivery of public services including</a:t>
            </a:r>
          </a:p>
          <a:p>
            <a:r>
              <a:rPr lang="en-US" sz="2400" dirty="0"/>
              <a:t>	health and education – very different relationships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WMO Congress acknowledges potential benefits for weather and </a:t>
            </a:r>
          </a:p>
          <a:p>
            <a:r>
              <a:rPr lang="en-US" sz="2400" dirty="0"/>
              <a:t>	climate services but warns against risks of “non-authoritative”</a:t>
            </a:r>
          </a:p>
          <a:p>
            <a:r>
              <a:rPr lang="en-US" sz="2400" dirty="0"/>
              <a:t>	information that weakens mandate of NMHSs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WMO calls on NMHSs to develop “specifications and service level </a:t>
            </a:r>
          </a:p>
          <a:p>
            <a:pPr lvl="1"/>
            <a:r>
              <a:rPr lang="en-US" sz="2400" dirty="0"/>
              <a:t>	agreements”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884253" y="1875776"/>
              <a:ext cx="226800" cy="175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528" y="1863131"/>
                <a:ext cx="249512" cy="1999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25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992428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File:Thunderstorm near Elko, Nevad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154" y="1010012"/>
            <a:ext cx="2706846" cy="5865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5" y="74167"/>
            <a:ext cx="2221184" cy="845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1231"/>
            <a:ext cx="9530862" cy="140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809" y="562"/>
            <a:ext cx="1118344" cy="991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884253" y="1875776"/>
              <a:ext cx="226800" cy="175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528" y="1863131"/>
                <a:ext cx="249512" cy="19992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79918" y="2534815"/>
            <a:ext cx="8546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issues to think about: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Boundaries regarding ownership and use of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Quality assurance and liability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Branding of information products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Public service obligations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Terms for marketing and outreach to potential end users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Revenue sharing</a:t>
            </a:r>
          </a:p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21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992428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File:Thunderstorm near Elko, Nevad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154" y="1010012"/>
            <a:ext cx="2706846" cy="5865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5" y="74167"/>
            <a:ext cx="2221184" cy="845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1231"/>
            <a:ext cx="9530862" cy="140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809" y="562"/>
            <a:ext cx="1118344" cy="991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884253" y="1875776"/>
              <a:ext cx="226800" cy="175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528" y="1863131"/>
                <a:ext cx="249512" cy="19992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79918" y="2534815"/>
            <a:ext cx="8546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Think about a PPP as entering into a long-term relationship (like a marriage?)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 your partner!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Anticipate ups and downs, be prepared to adapt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works for one couple (country) may not work for others, solutions will need to be country (and sector) specific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As much as possible, strive to align interests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2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992428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File:Thunderstorm near Elko, Nevada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154" y="1010012"/>
            <a:ext cx="2706846" cy="5865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5" y="74167"/>
            <a:ext cx="2221184" cy="845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1231"/>
            <a:ext cx="9530862" cy="140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8809" y="562"/>
            <a:ext cx="1118344" cy="991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884253" y="1875776"/>
              <a:ext cx="226800" cy="175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528" y="1863131"/>
                <a:ext cx="249512" cy="19992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712138" y="2390830"/>
            <a:ext cx="8546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Thank You!</a:t>
            </a:r>
          </a:p>
          <a:p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/>
              <a:t>Alan Miller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astanley92@gmail.com</a:t>
            </a:r>
          </a:p>
        </p:txBody>
      </p:sp>
    </p:spTree>
    <p:extLst>
      <p:ext uri="{BB962C8B-B14F-4D97-AF65-F5344CB8AC3E}">
        <p14:creationId xmlns:p14="http://schemas.microsoft.com/office/powerpoint/2010/main" val="3140694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8989</TotalTime>
  <Words>155</Words>
  <Application>Microsoft Office PowerPoint</Application>
  <PresentationFormat>Widescreen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Vujovic</dc:creator>
  <cp:lastModifiedBy>User</cp:lastModifiedBy>
  <cp:revision>508</cp:revision>
  <dcterms:created xsi:type="dcterms:W3CDTF">2015-08-11T08:19:27Z</dcterms:created>
  <dcterms:modified xsi:type="dcterms:W3CDTF">2016-03-16T06:57:41Z</dcterms:modified>
</cp:coreProperties>
</file>