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39"/>
  </p:notesMasterIdLst>
  <p:handoutMasterIdLst>
    <p:handoutMasterId r:id="rId40"/>
  </p:handoutMasterIdLst>
  <p:sldIdLst>
    <p:sldId id="298" r:id="rId2"/>
    <p:sldId id="299" r:id="rId3"/>
    <p:sldId id="326" r:id="rId4"/>
    <p:sldId id="327" r:id="rId5"/>
    <p:sldId id="328" r:id="rId6"/>
    <p:sldId id="334" r:id="rId7"/>
    <p:sldId id="335" r:id="rId8"/>
    <p:sldId id="336" r:id="rId9"/>
    <p:sldId id="337" r:id="rId10"/>
    <p:sldId id="346" r:id="rId11"/>
    <p:sldId id="322" r:id="rId12"/>
    <p:sldId id="323" r:id="rId13"/>
    <p:sldId id="332" r:id="rId14"/>
    <p:sldId id="342" r:id="rId15"/>
    <p:sldId id="333" r:id="rId16"/>
    <p:sldId id="331" r:id="rId17"/>
    <p:sldId id="343" r:id="rId18"/>
    <p:sldId id="345" r:id="rId19"/>
    <p:sldId id="302" r:id="rId20"/>
    <p:sldId id="303" r:id="rId21"/>
    <p:sldId id="304" r:id="rId22"/>
    <p:sldId id="305" r:id="rId23"/>
    <p:sldId id="344" r:id="rId24"/>
    <p:sldId id="308" r:id="rId25"/>
    <p:sldId id="309" r:id="rId26"/>
    <p:sldId id="310" r:id="rId27"/>
    <p:sldId id="311" r:id="rId28"/>
    <p:sldId id="312" r:id="rId29"/>
    <p:sldId id="313" r:id="rId30"/>
    <p:sldId id="314" r:id="rId31"/>
    <p:sldId id="315" r:id="rId32"/>
    <p:sldId id="316" r:id="rId33"/>
    <p:sldId id="347" r:id="rId34"/>
    <p:sldId id="319" r:id="rId35"/>
    <p:sldId id="348" r:id="rId36"/>
    <p:sldId id="349" r:id="rId37"/>
    <p:sldId id="291" r:id="rId38"/>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mple de présentation" id="{A20FF425-E42F-4054-B716-E78DDCDD4483}">
          <p14:sldIdLst>
            <p14:sldId id="298"/>
            <p14:sldId id="299"/>
            <p14:sldId id="326"/>
            <p14:sldId id="327"/>
            <p14:sldId id="328"/>
            <p14:sldId id="334"/>
            <p14:sldId id="335"/>
            <p14:sldId id="336"/>
            <p14:sldId id="337"/>
            <p14:sldId id="346"/>
            <p14:sldId id="322"/>
            <p14:sldId id="323"/>
            <p14:sldId id="332"/>
            <p14:sldId id="342"/>
            <p14:sldId id="333"/>
            <p14:sldId id="331"/>
            <p14:sldId id="343"/>
            <p14:sldId id="345"/>
            <p14:sldId id="302"/>
            <p14:sldId id="303"/>
            <p14:sldId id="304"/>
            <p14:sldId id="305"/>
            <p14:sldId id="344"/>
            <p14:sldId id="308"/>
            <p14:sldId id="309"/>
            <p14:sldId id="310"/>
            <p14:sldId id="311"/>
            <p14:sldId id="312"/>
            <p14:sldId id="313"/>
            <p14:sldId id="314"/>
            <p14:sldId id="315"/>
            <p14:sldId id="316"/>
            <p14:sldId id="347"/>
            <p14:sldId id="319"/>
            <p14:sldId id="348"/>
            <p14:sldId id="349"/>
            <p14:sldId id="2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42E"/>
    <a:srgbClr val="005480"/>
    <a:srgbClr val="00AAC0"/>
    <a:srgbClr val="FFFFFF"/>
    <a:srgbClr val="C4E5E2"/>
    <a:srgbClr val="0997B2"/>
    <a:srgbClr val="11B5C0"/>
    <a:srgbClr val="00ABC1"/>
    <a:srgbClr val="066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180" autoAdjust="0"/>
  </p:normalViewPr>
  <p:slideViewPr>
    <p:cSldViewPr snapToGrid="0">
      <p:cViewPr varScale="1">
        <p:scale>
          <a:sx n="85" d="100"/>
          <a:sy n="85" d="100"/>
        </p:scale>
        <p:origin x="145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8" d="100"/>
          <a:sy n="118" d="100"/>
        </p:scale>
        <p:origin x="20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FC5EE-604E-4FEF-A90D-40F43E64CB97}"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256DC10-2F94-433E-B1DB-720E1B5B9BB2}">
      <dgm:prSet phldrT="[Texte]" custT="1"/>
      <dgm:spPr>
        <a:solidFill>
          <a:srgbClr val="005480"/>
        </a:solidFill>
      </dgm:spPr>
      <dgm:t>
        <a:bodyPr/>
        <a:lstStyle/>
        <a:p>
          <a:r>
            <a:rPr lang="en-US" sz="2500" dirty="0" smtClean="0"/>
            <a:t>Integrated Water Resources and Flood Management</a:t>
          </a:r>
          <a:endParaRPr lang="en-US" sz="2500" dirty="0"/>
        </a:p>
      </dgm:t>
    </dgm:pt>
    <dgm:pt modelId="{35BB5411-EAF3-41BD-B168-6755AC0B0C7C}" type="parTrans" cxnId="{B15727FA-6BA9-49DA-B7AD-E049E7C7295B}">
      <dgm:prSet/>
      <dgm:spPr/>
      <dgm:t>
        <a:bodyPr/>
        <a:lstStyle/>
        <a:p>
          <a:endParaRPr lang="en-US" sz="2500"/>
        </a:p>
      </dgm:t>
    </dgm:pt>
    <dgm:pt modelId="{84951C03-4794-4221-966D-00F0E48C8AB6}" type="sibTrans" cxnId="{B15727FA-6BA9-49DA-B7AD-E049E7C7295B}">
      <dgm:prSet/>
      <dgm:spPr>
        <a:solidFill>
          <a:srgbClr val="69B42E"/>
        </a:solidFill>
      </dgm:spPr>
      <dgm:t>
        <a:bodyPr/>
        <a:lstStyle/>
        <a:p>
          <a:endParaRPr lang="en-US" sz="2500"/>
        </a:p>
      </dgm:t>
    </dgm:pt>
    <dgm:pt modelId="{8910C8A0-61FF-4EEE-8811-F9C1CFBE7A52}">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a:t>
          </a:r>
          <a:r>
            <a:rPr lang="fr-FR" sz="2500" dirty="0" err="1" smtClean="0"/>
            <a:t>framework</a:t>
          </a:r>
          <a:r>
            <a:rPr lang="fr-FR" sz="2500" dirty="0" smtClean="0"/>
            <a:t> &amp; components</a:t>
          </a:r>
          <a:endParaRPr lang="en-US" sz="2500" dirty="0"/>
        </a:p>
      </dgm:t>
    </dgm:pt>
    <dgm:pt modelId="{2206A686-D9DD-47E3-9F1E-3D82E0209D45}" type="parTrans" cxnId="{F2E73E51-95CF-4D01-A51A-9A7A85625917}">
      <dgm:prSet/>
      <dgm:spPr/>
      <dgm:t>
        <a:bodyPr/>
        <a:lstStyle/>
        <a:p>
          <a:endParaRPr lang="en-US" sz="2500"/>
        </a:p>
      </dgm:t>
    </dgm:pt>
    <dgm:pt modelId="{DDB088B6-BCFA-4C9F-84D5-4FE0C7E77811}" type="sibTrans" cxnId="{F2E73E51-95CF-4D01-A51A-9A7A85625917}">
      <dgm:prSet/>
      <dgm:spPr/>
      <dgm:t>
        <a:bodyPr/>
        <a:lstStyle/>
        <a:p>
          <a:endParaRPr lang="en-US" sz="2500"/>
        </a:p>
      </dgm:t>
    </dgm:pt>
    <dgm:pt modelId="{6B4EE6CB-7F9E-4668-8944-4884F2EB15D6}">
      <dgm:prSet custT="1"/>
      <dgm:spPr>
        <a:solidFill>
          <a:srgbClr val="005480"/>
        </a:solidFill>
      </dgm:spPr>
      <dgm:t>
        <a:bodyPr/>
        <a:lstStyle/>
        <a:p>
          <a:r>
            <a:rPr lang="fr-FR" sz="2500" dirty="0" err="1" smtClean="0"/>
            <a:t>Examples</a:t>
          </a:r>
          <a:endParaRPr lang="fr-FR" sz="2500" dirty="0"/>
        </a:p>
      </dgm:t>
    </dgm:pt>
    <dgm:pt modelId="{3380AF95-A27D-47A6-8C44-4163E32E12FF}" type="parTrans" cxnId="{630EB9F9-00F4-4097-BCEB-8DEB5C330D27}">
      <dgm:prSet/>
      <dgm:spPr/>
      <dgm:t>
        <a:bodyPr/>
        <a:lstStyle/>
        <a:p>
          <a:endParaRPr lang="fr-FR"/>
        </a:p>
      </dgm:t>
    </dgm:pt>
    <dgm:pt modelId="{1FFE1582-2572-4C46-A4A7-E61736C65616}" type="sibTrans" cxnId="{630EB9F9-00F4-4097-BCEB-8DEB5C330D27}">
      <dgm:prSet/>
      <dgm:spPr/>
      <dgm:t>
        <a:bodyPr/>
        <a:lstStyle/>
        <a:p>
          <a:endParaRPr lang="fr-FR"/>
        </a:p>
      </dgm:t>
    </dgm:pt>
    <dgm:pt modelId="{B8C2DC49-0541-44C2-838D-A9A35DFEDE7B}">
      <dgm:prSet phldrT="[Texte]" custT="1"/>
      <dgm:spPr>
        <a:solidFill>
          <a:srgbClr val="005480"/>
        </a:solidFill>
      </dgm:spPr>
      <dgm:t>
        <a:bodyPr/>
        <a:lstStyle/>
        <a:p>
          <a:r>
            <a:rPr lang="en-US" sz="2500" dirty="0" smtClean="0"/>
            <a:t>BRL Group and BRL </a:t>
          </a:r>
          <a:r>
            <a:rPr lang="en-US" sz="2500" dirty="0" err="1" smtClean="0"/>
            <a:t>Ingenierie</a:t>
          </a:r>
          <a:endParaRPr lang="en-US" sz="2500" dirty="0"/>
        </a:p>
      </dgm:t>
    </dgm:pt>
    <dgm:pt modelId="{209C870B-C64A-44FA-9390-D24329BE1AB9}" type="parTrans" cxnId="{8973CBD3-543A-4E85-9D74-9888C5D55815}">
      <dgm:prSet/>
      <dgm:spPr/>
    </dgm:pt>
    <dgm:pt modelId="{3067098D-15C2-4875-AD94-898BCD45D62D}" type="sibTrans" cxnId="{8973CBD3-543A-4E85-9D74-9888C5D55815}">
      <dgm:prSet/>
      <dgm:spPr/>
    </dgm:pt>
    <dgm:pt modelId="{83D01AC8-F228-4633-B668-CD6A2A76B475}" type="pres">
      <dgm:prSet presAssocID="{B87FC5EE-604E-4FEF-A90D-40F43E64CB97}" presName="Name0" presStyleCnt="0">
        <dgm:presLayoutVars>
          <dgm:chMax val="7"/>
          <dgm:chPref val="7"/>
          <dgm:dir/>
        </dgm:presLayoutVars>
      </dgm:prSet>
      <dgm:spPr/>
      <dgm:t>
        <a:bodyPr/>
        <a:lstStyle/>
        <a:p>
          <a:endParaRPr lang="en-US"/>
        </a:p>
      </dgm:t>
    </dgm:pt>
    <dgm:pt modelId="{01FD8CF2-C633-4265-B26D-8FE63A18FAFB}" type="pres">
      <dgm:prSet presAssocID="{B87FC5EE-604E-4FEF-A90D-40F43E64CB97}" presName="Name1" presStyleCnt="0"/>
      <dgm:spPr/>
    </dgm:pt>
    <dgm:pt modelId="{1CAA128C-E125-4FFC-9731-058654BBE563}" type="pres">
      <dgm:prSet presAssocID="{B87FC5EE-604E-4FEF-A90D-40F43E64CB97}" presName="cycle" presStyleCnt="0"/>
      <dgm:spPr/>
    </dgm:pt>
    <dgm:pt modelId="{16759A61-4FCC-452C-A9F8-CB5E78C58807}" type="pres">
      <dgm:prSet presAssocID="{B87FC5EE-604E-4FEF-A90D-40F43E64CB97}" presName="srcNode" presStyleLbl="node1" presStyleIdx="0" presStyleCnt="4"/>
      <dgm:spPr/>
    </dgm:pt>
    <dgm:pt modelId="{1573B9AC-E538-4721-8C3E-B8F33CAD5FAE}" type="pres">
      <dgm:prSet presAssocID="{B87FC5EE-604E-4FEF-A90D-40F43E64CB97}" presName="conn" presStyleLbl="parChTrans1D2" presStyleIdx="0" presStyleCnt="1"/>
      <dgm:spPr/>
      <dgm:t>
        <a:bodyPr/>
        <a:lstStyle/>
        <a:p>
          <a:endParaRPr lang="en-US"/>
        </a:p>
      </dgm:t>
    </dgm:pt>
    <dgm:pt modelId="{19A85A14-B822-4A39-8E6C-73E8BA6E2A97}" type="pres">
      <dgm:prSet presAssocID="{B87FC5EE-604E-4FEF-A90D-40F43E64CB97}" presName="extraNode" presStyleLbl="node1" presStyleIdx="0" presStyleCnt="4"/>
      <dgm:spPr/>
    </dgm:pt>
    <dgm:pt modelId="{3D14D743-AD41-47D6-B01D-BF85E273CE10}" type="pres">
      <dgm:prSet presAssocID="{B87FC5EE-604E-4FEF-A90D-40F43E64CB97}" presName="dstNode" presStyleLbl="node1" presStyleIdx="0" presStyleCnt="4"/>
      <dgm:spPr/>
    </dgm:pt>
    <dgm:pt modelId="{DCD08119-391F-4A13-B405-3E61E9B95BD8}" type="pres">
      <dgm:prSet presAssocID="{B8C2DC49-0541-44C2-838D-A9A35DFEDE7B}" presName="text_1" presStyleLbl="node1" presStyleIdx="0" presStyleCnt="4">
        <dgm:presLayoutVars>
          <dgm:bulletEnabled val="1"/>
        </dgm:presLayoutVars>
      </dgm:prSet>
      <dgm:spPr/>
      <dgm:t>
        <a:bodyPr/>
        <a:lstStyle/>
        <a:p>
          <a:endParaRPr lang="fr-FR"/>
        </a:p>
      </dgm:t>
    </dgm:pt>
    <dgm:pt modelId="{C0E243C7-3853-43FB-920E-58B655357E8E}" type="pres">
      <dgm:prSet presAssocID="{B8C2DC49-0541-44C2-838D-A9A35DFEDE7B}" presName="accent_1" presStyleCnt="0"/>
      <dgm:spPr/>
    </dgm:pt>
    <dgm:pt modelId="{72EFA3ED-5CE6-43C7-A8B2-2F2A5CE8282C}" type="pres">
      <dgm:prSet presAssocID="{B8C2DC49-0541-44C2-838D-A9A35DFEDE7B}" presName="accentRepeatNode" presStyleLbl="solidFgAcc1" presStyleIdx="0" presStyleCnt="4"/>
      <dgm:spPr/>
    </dgm:pt>
    <dgm:pt modelId="{068E84A6-0C4D-4FD2-A776-2B3557ECD0C1}" type="pres">
      <dgm:prSet presAssocID="{0256DC10-2F94-433E-B1DB-720E1B5B9BB2}" presName="text_2" presStyleLbl="node1" presStyleIdx="1" presStyleCnt="4">
        <dgm:presLayoutVars>
          <dgm:bulletEnabled val="1"/>
        </dgm:presLayoutVars>
      </dgm:prSet>
      <dgm:spPr/>
      <dgm:t>
        <a:bodyPr/>
        <a:lstStyle/>
        <a:p>
          <a:endParaRPr lang="fr-FR"/>
        </a:p>
      </dgm:t>
    </dgm:pt>
    <dgm:pt modelId="{E0431451-4964-4C22-A97D-B95C4614B925}" type="pres">
      <dgm:prSet presAssocID="{0256DC10-2F94-433E-B1DB-720E1B5B9BB2}" presName="accent_2" presStyleCnt="0"/>
      <dgm:spPr/>
    </dgm:pt>
    <dgm:pt modelId="{66840499-4123-427B-823F-9A04B6874541}" type="pres">
      <dgm:prSet presAssocID="{0256DC10-2F94-433E-B1DB-720E1B5B9BB2}" presName="accentRepeatNode" presStyleLbl="solidFgAcc1" presStyleIdx="1" presStyleCnt="4"/>
      <dgm:spPr>
        <a:ln>
          <a:solidFill>
            <a:srgbClr val="69B42E"/>
          </a:solidFill>
        </a:ln>
      </dgm:spPr>
      <dgm:t>
        <a:bodyPr/>
        <a:lstStyle/>
        <a:p>
          <a:endParaRPr lang="fr-FR"/>
        </a:p>
      </dgm:t>
    </dgm:pt>
    <dgm:pt modelId="{04CB6657-85F6-4B44-B00F-685D04A6729D}" type="pres">
      <dgm:prSet presAssocID="{8910C8A0-61FF-4EEE-8811-F9C1CFBE7A52}" presName="text_3" presStyleLbl="node1" presStyleIdx="2" presStyleCnt="4">
        <dgm:presLayoutVars>
          <dgm:bulletEnabled val="1"/>
        </dgm:presLayoutVars>
      </dgm:prSet>
      <dgm:spPr/>
      <dgm:t>
        <a:bodyPr/>
        <a:lstStyle/>
        <a:p>
          <a:endParaRPr lang="fr-FR"/>
        </a:p>
      </dgm:t>
    </dgm:pt>
    <dgm:pt modelId="{8447AA54-71F6-4705-B17D-9A40C7C25DF9}" type="pres">
      <dgm:prSet presAssocID="{8910C8A0-61FF-4EEE-8811-F9C1CFBE7A52}" presName="accent_3" presStyleCnt="0"/>
      <dgm:spPr/>
    </dgm:pt>
    <dgm:pt modelId="{AB462B30-5DEC-4EF3-9227-1CD65F2A4C87}" type="pres">
      <dgm:prSet presAssocID="{8910C8A0-61FF-4EEE-8811-F9C1CFBE7A52}" presName="accentRepeatNode" presStyleLbl="solidFgAcc1" presStyleIdx="2" presStyleCnt="4"/>
      <dgm:spPr>
        <a:ln>
          <a:solidFill>
            <a:srgbClr val="69B42E"/>
          </a:solidFill>
        </a:ln>
      </dgm:spPr>
      <dgm:t>
        <a:bodyPr/>
        <a:lstStyle/>
        <a:p>
          <a:endParaRPr lang="fr-FR"/>
        </a:p>
      </dgm:t>
    </dgm:pt>
    <dgm:pt modelId="{4E4F6E30-EC08-45C8-A2D4-861113393A5A}" type="pres">
      <dgm:prSet presAssocID="{6B4EE6CB-7F9E-4668-8944-4884F2EB15D6}" presName="text_4" presStyleLbl="node1" presStyleIdx="3" presStyleCnt="4">
        <dgm:presLayoutVars>
          <dgm:bulletEnabled val="1"/>
        </dgm:presLayoutVars>
      </dgm:prSet>
      <dgm:spPr/>
      <dgm:t>
        <a:bodyPr/>
        <a:lstStyle/>
        <a:p>
          <a:endParaRPr lang="fr-FR"/>
        </a:p>
      </dgm:t>
    </dgm:pt>
    <dgm:pt modelId="{4641B6A0-30D3-4116-B87F-1A0F93A0C963}" type="pres">
      <dgm:prSet presAssocID="{6B4EE6CB-7F9E-4668-8944-4884F2EB15D6}" presName="accent_4" presStyleCnt="0"/>
      <dgm:spPr/>
    </dgm:pt>
    <dgm:pt modelId="{96E02C2F-CA78-4999-8B2D-15AE1BB0257D}" type="pres">
      <dgm:prSet presAssocID="{6B4EE6CB-7F9E-4668-8944-4884F2EB15D6}" presName="accentRepeatNode" presStyleLbl="solidFgAcc1" presStyleIdx="3" presStyleCnt="4"/>
      <dgm:spPr>
        <a:ln>
          <a:solidFill>
            <a:srgbClr val="69B42E"/>
          </a:solidFill>
        </a:ln>
      </dgm:spPr>
      <dgm:t>
        <a:bodyPr/>
        <a:lstStyle/>
        <a:p>
          <a:endParaRPr lang="fr-FR"/>
        </a:p>
      </dgm:t>
    </dgm:pt>
  </dgm:ptLst>
  <dgm:cxnLst>
    <dgm:cxn modelId="{F90E1556-EBF8-4686-8B28-D6A75E3366D2}" type="presOf" srcId="{3067098D-15C2-4875-AD94-898BCD45D62D}" destId="{1573B9AC-E538-4721-8C3E-B8F33CAD5FAE}" srcOrd="0" destOrd="0" presId="urn:microsoft.com/office/officeart/2008/layout/VerticalCurvedList"/>
    <dgm:cxn modelId="{CCDA7CC0-8FD5-4413-8621-CE17EA0A4230}" type="presOf" srcId="{B87FC5EE-604E-4FEF-A90D-40F43E64CB97}" destId="{83D01AC8-F228-4633-B668-CD6A2A76B475}" srcOrd="0" destOrd="0" presId="urn:microsoft.com/office/officeart/2008/layout/VerticalCurvedList"/>
    <dgm:cxn modelId="{630EB9F9-00F4-4097-BCEB-8DEB5C330D27}" srcId="{B87FC5EE-604E-4FEF-A90D-40F43E64CB97}" destId="{6B4EE6CB-7F9E-4668-8944-4884F2EB15D6}" srcOrd="3" destOrd="0" parTransId="{3380AF95-A27D-47A6-8C44-4163E32E12FF}" sibTransId="{1FFE1582-2572-4C46-A4A7-E61736C65616}"/>
    <dgm:cxn modelId="{B15727FA-6BA9-49DA-B7AD-E049E7C7295B}" srcId="{B87FC5EE-604E-4FEF-A90D-40F43E64CB97}" destId="{0256DC10-2F94-433E-B1DB-720E1B5B9BB2}" srcOrd="1" destOrd="0" parTransId="{35BB5411-EAF3-41BD-B168-6755AC0B0C7C}" sibTransId="{84951C03-4794-4221-966D-00F0E48C8AB6}"/>
    <dgm:cxn modelId="{F2E73E51-95CF-4D01-A51A-9A7A85625917}" srcId="{B87FC5EE-604E-4FEF-A90D-40F43E64CB97}" destId="{8910C8A0-61FF-4EEE-8811-F9C1CFBE7A52}" srcOrd="2" destOrd="0" parTransId="{2206A686-D9DD-47E3-9F1E-3D82E0209D45}" sibTransId="{DDB088B6-BCFA-4C9F-84D5-4FE0C7E77811}"/>
    <dgm:cxn modelId="{338189BC-6F8C-4E94-AF9E-68D7C478B754}" type="presOf" srcId="{8910C8A0-61FF-4EEE-8811-F9C1CFBE7A52}" destId="{04CB6657-85F6-4B44-B00F-685D04A6729D}" srcOrd="0" destOrd="0" presId="urn:microsoft.com/office/officeart/2008/layout/VerticalCurvedList"/>
    <dgm:cxn modelId="{FA14D101-C43A-403D-9451-3415ED66561F}" type="presOf" srcId="{B8C2DC49-0541-44C2-838D-A9A35DFEDE7B}" destId="{DCD08119-391F-4A13-B405-3E61E9B95BD8}" srcOrd="0" destOrd="0" presId="urn:microsoft.com/office/officeart/2008/layout/VerticalCurvedList"/>
    <dgm:cxn modelId="{8973CBD3-543A-4E85-9D74-9888C5D55815}" srcId="{B87FC5EE-604E-4FEF-A90D-40F43E64CB97}" destId="{B8C2DC49-0541-44C2-838D-A9A35DFEDE7B}" srcOrd="0" destOrd="0" parTransId="{209C870B-C64A-44FA-9390-D24329BE1AB9}" sibTransId="{3067098D-15C2-4875-AD94-898BCD45D62D}"/>
    <dgm:cxn modelId="{64324D35-935C-4FC7-8033-0EBCF619543B}" type="presOf" srcId="{6B4EE6CB-7F9E-4668-8944-4884F2EB15D6}" destId="{4E4F6E30-EC08-45C8-A2D4-861113393A5A}" srcOrd="0" destOrd="0" presId="urn:microsoft.com/office/officeart/2008/layout/VerticalCurvedList"/>
    <dgm:cxn modelId="{C555EA66-404D-4DD1-B73C-26942DA263F7}" type="presOf" srcId="{0256DC10-2F94-433E-B1DB-720E1B5B9BB2}" destId="{068E84A6-0C4D-4FD2-A776-2B3557ECD0C1}" srcOrd="0" destOrd="0" presId="urn:microsoft.com/office/officeart/2008/layout/VerticalCurvedList"/>
    <dgm:cxn modelId="{B6B8803C-A005-494F-84B2-6B4D9DC37367}" type="presParOf" srcId="{83D01AC8-F228-4633-B668-CD6A2A76B475}" destId="{01FD8CF2-C633-4265-B26D-8FE63A18FAFB}" srcOrd="0" destOrd="0" presId="urn:microsoft.com/office/officeart/2008/layout/VerticalCurvedList"/>
    <dgm:cxn modelId="{BCFEAEE2-18E6-41AB-9909-DC2CFAA1B8D1}" type="presParOf" srcId="{01FD8CF2-C633-4265-B26D-8FE63A18FAFB}" destId="{1CAA128C-E125-4FFC-9731-058654BBE563}" srcOrd="0" destOrd="0" presId="urn:microsoft.com/office/officeart/2008/layout/VerticalCurvedList"/>
    <dgm:cxn modelId="{E41F0B88-EF12-4FB9-97D9-C84E33ABE9AF}" type="presParOf" srcId="{1CAA128C-E125-4FFC-9731-058654BBE563}" destId="{16759A61-4FCC-452C-A9F8-CB5E78C58807}" srcOrd="0" destOrd="0" presId="urn:microsoft.com/office/officeart/2008/layout/VerticalCurvedList"/>
    <dgm:cxn modelId="{4CBEE576-54BC-4B90-B199-283F25960512}" type="presParOf" srcId="{1CAA128C-E125-4FFC-9731-058654BBE563}" destId="{1573B9AC-E538-4721-8C3E-B8F33CAD5FAE}" srcOrd="1" destOrd="0" presId="urn:microsoft.com/office/officeart/2008/layout/VerticalCurvedList"/>
    <dgm:cxn modelId="{A8F2CB74-0B4D-4CAB-BC21-D0850D0D5AA6}" type="presParOf" srcId="{1CAA128C-E125-4FFC-9731-058654BBE563}" destId="{19A85A14-B822-4A39-8E6C-73E8BA6E2A97}" srcOrd="2" destOrd="0" presId="urn:microsoft.com/office/officeart/2008/layout/VerticalCurvedList"/>
    <dgm:cxn modelId="{34260E02-C975-4FF9-BC56-591898E7051A}" type="presParOf" srcId="{1CAA128C-E125-4FFC-9731-058654BBE563}" destId="{3D14D743-AD41-47D6-B01D-BF85E273CE10}" srcOrd="3" destOrd="0" presId="urn:microsoft.com/office/officeart/2008/layout/VerticalCurvedList"/>
    <dgm:cxn modelId="{E5D71BFA-7431-44CB-AA6A-B8C80D82D61C}" type="presParOf" srcId="{01FD8CF2-C633-4265-B26D-8FE63A18FAFB}" destId="{DCD08119-391F-4A13-B405-3E61E9B95BD8}" srcOrd="1" destOrd="0" presId="urn:microsoft.com/office/officeart/2008/layout/VerticalCurvedList"/>
    <dgm:cxn modelId="{2245B518-763A-4F7E-A1EA-9896383D2E0F}" type="presParOf" srcId="{01FD8CF2-C633-4265-B26D-8FE63A18FAFB}" destId="{C0E243C7-3853-43FB-920E-58B655357E8E}" srcOrd="2" destOrd="0" presId="urn:microsoft.com/office/officeart/2008/layout/VerticalCurvedList"/>
    <dgm:cxn modelId="{D738293E-8C10-4227-9EFD-F4BBE280A638}" type="presParOf" srcId="{C0E243C7-3853-43FB-920E-58B655357E8E}" destId="{72EFA3ED-5CE6-43C7-A8B2-2F2A5CE8282C}" srcOrd="0" destOrd="0" presId="urn:microsoft.com/office/officeart/2008/layout/VerticalCurvedList"/>
    <dgm:cxn modelId="{8392E7E6-F8CA-49FE-8E86-CA2E21CCB62C}" type="presParOf" srcId="{01FD8CF2-C633-4265-B26D-8FE63A18FAFB}" destId="{068E84A6-0C4D-4FD2-A776-2B3557ECD0C1}" srcOrd="3" destOrd="0" presId="urn:microsoft.com/office/officeart/2008/layout/VerticalCurvedList"/>
    <dgm:cxn modelId="{94414677-533B-435C-917A-38F0BD840A92}" type="presParOf" srcId="{01FD8CF2-C633-4265-B26D-8FE63A18FAFB}" destId="{E0431451-4964-4C22-A97D-B95C4614B925}" srcOrd="4" destOrd="0" presId="urn:microsoft.com/office/officeart/2008/layout/VerticalCurvedList"/>
    <dgm:cxn modelId="{E3543BD2-7F0E-42EC-AA83-84588FD4D65F}" type="presParOf" srcId="{E0431451-4964-4C22-A97D-B95C4614B925}" destId="{66840499-4123-427B-823F-9A04B6874541}" srcOrd="0" destOrd="0" presId="urn:microsoft.com/office/officeart/2008/layout/VerticalCurvedList"/>
    <dgm:cxn modelId="{338B91B3-3905-44DD-9A4B-96E11A819EDD}" type="presParOf" srcId="{01FD8CF2-C633-4265-B26D-8FE63A18FAFB}" destId="{04CB6657-85F6-4B44-B00F-685D04A6729D}" srcOrd="5" destOrd="0" presId="urn:microsoft.com/office/officeart/2008/layout/VerticalCurvedList"/>
    <dgm:cxn modelId="{366FA014-81CA-4F19-8598-C49E57BF2B0B}" type="presParOf" srcId="{01FD8CF2-C633-4265-B26D-8FE63A18FAFB}" destId="{8447AA54-71F6-4705-B17D-9A40C7C25DF9}" srcOrd="6" destOrd="0" presId="urn:microsoft.com/office/officeart/2008/layout/VerticalCurvedList"/>
    <dgm:cxn modelId="{629DF51D-C8B0-473B-A906-740A841532C3}" type="presParOf" srcId="{8447AA54-71F6-4705-B17D-9A40C7C25DF9}" destId="{AB462B30-5DEC-4EF3-9227-1CD65F2A4C87}" srcOrd="0" destOrd="0" presId="urn:microsoft.com/office/officeart/2008/layout/VerticalCurvedList"/>
    <dgm:cxn modelId="{D5000623-6100-404A-BE00-6C43FEE96DC8}" type="presParOf" srcId="{01FD8CF2-C633-4265-B26D-8FE63A18FAFB}" destId="{4E4F6E30-EC08-45C8-A2D4-861113393A5A}" srcOrd="7" destOrd="0" presId="urn:microsoft.com/office/officeart/2008/layout/VerticalCurvedList"/>
    <dgm:cxn modelId="{1468C4F7-CB2A-44F3-8216-672DBCD5D782}" type="presParOf" srcId="{01FD8CF2-C633-4265-B26D-8FE63A18FAFB}" destId="{4641B6A0-30D3-4116-B87F-1A0F93A0C963}" srcOrd="8" destOrd="0" presId="urn:microsoft.com/office/officeart/2008/layout/VerticalCurvedList"/>
    <dgm:cxn modelId="{A3424DA8-5CBD-4D1B-8A1F-B357403C354F}" type="presParOf" srcId="{4641B6A0-30D3-4116-B87F-1A0F93A0C963}" destId="{96E02C2F-CA78-4999-8B2D-15AE1BB0257D}"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FC5EE-604E-4FEF-A90D-40F43E64CB97}"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256DC10-2F94-433E-B1DB-720E1B5B9BB2}">
      <dgm:prSet phldrT="[Texte]" custT="1"/>
      <dgm:spPr>
        <a:solidFill>
          <a:srgbClr val="005480"/>
        </a:solidFill>
      </dgm:spPr>
      <dgm:t>
        <a:bodyPr/>
        <a:lstStyle/>
        <a:p>
          <a:r>
            <a:rPr lang="en-US" sz="2500" dirty="0" smtClean="0"/>
            <a:t>Integrated Water Resources and Flood Management</a:t>
          </a:r>
          <a:endParaRPr lang="en-US" sz="2500" dirty="0"/>
        </a:p>
      </dgm:t>
    </dgm:pt>
    <dgm:pt modelId="{35BB5411-EAF3-41BD-B168-6755AC0B0C7C}" type="parTrans" cxnId="{B15727FA-6BA9-49DA-B7AD-E049E7C7295B}">
      <dgm:prSet/>
      <dgm:spPr/>
      <dgm:t>
        <a:bodyPr/>
        <a:lstStyle/>
        <a:p>
          <a:endParaRPr lang="en-US" sz="2500"/>
        </a:p>
      </dgm:t>
    </dgm:pt>
    <dgm:pt modelId="{84951C03-4794-4221-966D-00F0E48C8AB6}" type="sibTrans" cxnId="{B15727FA-6BA9-49DA-B7AD-E049E7C7295B}">
      <dgm:prSet/>
      <dgm:spPr>
        <a:solidFill>
          <a:srgbClr val="69B42E"/>
        </a:solidFill>
      </dgm:spPr>
      <dgm:t>
        <a:bodyPr/>
        <a:lstStyle/>
        <a:p>
          <a:endParaRPr lang="en-US" sz="2500"/>
        </a:p>
      </dgm:t>
    </dgm:pt>
    <dgm:pt modelId="{8910C8A0-61FF-4EEE-8811-F9C1CFBE7A52}">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a:t>
          </a:r>
          <a:r>
            <a:rPr lang="fr-FR" sz="2500" dirty="0" err="1" smtClean="0"/>
            <a:t>framework</a:t>
          </a:r>
          <a:r>
            <a:rPr lang="fr-FR" sz="2500" dirty="0" smtClean="0"/>
            <a:t> &amp; components</a:t>
          </a:r>
          <a:endParaRPr lang="en-US" sz="2500" dirty="0"/>
        </a:p>
      </dgm:t>
    </dgm:pt>
    <dgm:pt modelId="{2206A686-D9DD-47E3-9F1E-3D82E0209D45}" type="parTrans" cxnId="{F2E73E51-95CF-4D01-A51A-9A7A85625917}">
      <dgm:prSet/>
      <dgm:spPr/>
      <dgm:t>
        <a:bodyPr/>
        <a:lstStyle/>
        <a:p>
          <a:endParaRPr lang="en-US" sz="2500"/>
        </a:p>
      </dgm:t>
    </dgm:pt>
    <dgm:pt modelId="{DDB088B6-BCFA-4C9F-84D5-4FE0C7E77811}" type="sibTrans" cxnId="{F2E73E51-95CF-4D01-A51A-9A7A85625917}">
      <dgm:prSet/>
      <dgm:spPr/>
      <dgm:t>
        <a:bodyPr/>
        <a:lstStyle/>
        <a:p>
          <a:endParaRPr lang="en-US" sz="2500"/>
        </a:p>
      </dgm:t>
    </dgm:pt>
    <dgm:pt modelId="{6B4EE6CB-7F9E-4668-8944-4884F2EB15D6}">
      <dgm:prSet custT="1"/>
      <dgm:spPr>
        <a:solidFill>
          <a:srgbClr val="005480"/>
        </a:solidFill>
      </dgm:spPr>
      <dgm:t>
        <a:bodyPr/>
        <a:lstStyle/>
        <a:p>
          <a:r>
            <a:rPr lang="fr-FR" sz="2500" dirty="0" err="1" smtClean="0"/>
            <a:t>Examples</a:t>
          </a:r>
          <a:endParaRPr lang="fr-FR" sz="2500" dirty="0"/>
        </a:p>
      </dgm:t>
    </dgm:pt>
    <dgm:pt modelId="{3380AF95-A27D-47A6-8C44-4163E32E12FF}" type="parTrans" cxnId="{630EB9F9-00F4-4097-BCEB-8DEB5C330D27}">
      <dgm:prSet/>
      <dgm:spPr/>
      <dgm:t>
        <a:bodyPr/>
        <a:lstStyle/>
        <a:p>
          <a:endParaRPr lang="fr-FR"/>
        </a:p>
      </dgm:t>
    </dgm:pt>
    <dgm:pt modelId="{1FFE1582-2572-4C46-A4A7-E61736C65616}" type="sibTrans" cxnId="{630EB9F9-00F4-4097-BCEB-8DEB5C330D27}">
      <dgm:prSet/>
      <dgm:spPr/>
      <dgm:t>
        <a:bodyPr/>
        <a:lstStyle/>
        <a:p>
          <a:endParaRPr lang="fr-FR"/>
        </a:p>
      </dgm:t>
    </dgm:pt>
    <dgm:pt modelId="{B8C2DC49-0541-44C2-838D-A9A35DFEDE7B}">
      <dgm:prSet phldrT="[Texte]" custT="1"/>
      <dgm:spPr>
        <a:solidFill>
          <a:srgbClr val="005480"/>
        </a:solidFill>
      </dgm:spPr>
      <dgm:t>
        <a:bodyPr/>
        <a:lstStyle/>
        <a:p>
          <a:r>
            <a:rPr lang="en-US" sz="2500" dirty="0" smtClean="0"/>
            <a:t>BRL Group and BRL </a:t>
          </a:r>
          <a:r>
            <a:rPr lang="en-US" sz="2500" dirty="0" err="1" smtClean="0"/>
            <a:t>Ingenierie</a:t>
          </a:r>
          <a:endParaRPr lang="en-US" sz="2500" dirty="0"/>
        </a:p>
      </dgm:t>
    </dgm:pt>
    <dgm:pt modelId="{209C870B-C64A-44FA-9390-D24329BE1AB9}" type="parTrans" cxnId="{8973CBD3-543A-4E85-9D74-9888C5D55815}">
      <dgm:prSet/>
      <dgm:spPr/>
      <dgm:t>
        <a:bodyPr/>
        <a:lstStyle/>
        <a:p>
          <a:endParaRPr lang="fr-FR"/>
        </a:p>
      </dgm:t>
    </dgm:pt>
    <dgm:pt modelId="{3067098D-15C2-4875-AD94-898BCD45D62D}" type="sibTrans" cxnId="{8973CBD3-543A-4E85-9D74-9888C5D55815}">
      <dgm:prSet/>
      <dgm:spPr/>
      <dgm:t>
        <a:bodyPr/>
        <a:lstStyle/>
        <a:p>
          <a:endParaRPr lang="fr-FR"/>
        </a:p>
      </dgm:t>
    </dgm:pt>
    <dgm:pt modelId="{83D01AC8-F228-4633-B668-CD6A2A76B475}" type="pres">
      <dgm:prSet presAssocID="{B87FC5EE-604E-4FEF-A90D-40F43E64CB97}" presName="Name0" presStyleCnt="0">
        <dgm:presLayoutVars>
          <dgm:chMax val="7"/>
          <dgm:chPref val="7"/>
          <dgm:dir/>
        </dgm:presLayoutVars>
      </dgm:prSet>
      <dgm:spPr/>
      <dgm:t>
        <a:bodyPr/>
        <a:lstStyle/>
        <a:p>
          <a:endParaRPr lang="en-US"/>
        </a:p>
      </dgm:t>
    </dgm:pt>
    <dgm:pt modelId="{01FD8CF2-C633-4265-B26D-8FE63A18FAFB}" type="pres">
      <dgm:prSet presAssocID="{B87FC5EE-604E-4FEF-A90D-40F43E64CB97}" presName="Name1" presStyleCnt="0"/>
      <dgm:spPr/>
    </dgm:pt>
    <dgm:pt modelId="{1CAA128C-E125-4FFC-9731-058654BBE563}" type="pres">
      <dgm:prSet presAssocID="{B87FC5EE-604E-4FEF-A90D-40F43E64CB97}" presName="cycle" presStyleCnt="0"/>
      <dgm:spPr/>
    </dgm:pt>
    <dgm:pt modelId="{16759A61-4FCC-452C-A9F8-CB5E78C58807}" type="pres">
      <dgm:prSet presAssocID="{B87FC5EE-604E-4FEF-A90D-40F43E64CB97}" presName="srcNode" presStyleLbl="node1" presStyleIdx="0" presStyleCnt="4"/>
      <dgm:spPr/>
    </dgm:pt>
    <dgm:pt modelId="{1573B9AC-E538-4721-8C3E-B8F33CAD5FAE}" type="pres">
      <dgm:prSet presAssocID="{B87FC5EE-604E-4FEF-A90D-40F43E64CB97}" presName="conn" presStyleLbl="parChTrans1D2" presStyleIdx="0" presStyleCnt="1"/>
      <dgm:spPr/>
      <dgm:t>
        <a:bodyPr/>
        <a:lstStyle/>
        <a:p>
          <a:endParaRPr lang="en-US"/>
        </a:p>
      </dgm:t>
    </dgm:pt>
    <dgm:pt modelId="{19A85A14-B822-4A39-8E6C-73E8BA6E2A97}" type="pres">
      <dgm:prSet presAssocID="{B87FC5EE-604E-4FEF-A90D-40F43E64CB97}" presName="extraNode" presStyleLbl="node1" presStyleIdx="0" presStyleCnt="4"/>
      <dgm:spPr/>
    </dgm:pt>
    <dgm:pt modelId="{3D14D743-AD41-47D6-B01D-BF85E273CE10}" type="pres">
      <dgm:prSet presAssocID="{B87FC5EE-604E-4FEF-A90D-40F43E64CB97}" presName="dstNode" presStyleLbl="node1" presStyleIdx="0" presStyleCnt="4"/>
      <dgm:spPr/>
    </dgm:pt>
    <dgm:pt modelId="{DCD08119-391F-4A13-B405-3E61E9B95BD8}" type="pres">
      <dgm:prSet presAssocID="{B8C2DC49-0541-44C2-838D-A9A35DFEDE7B}" presName="text_1" presStyleLbl="node1" presStyleIdx="0" presStyleCnt="4">
        <dgm:presLayoutVars>
          <dgm:bulletEnabled val="1"/>
        </dgm:presLayoutVars>
      </dgm:prSet>
      <dgm:spPr/>
      <dgm:t>
        <a:bodyPr/>
        <a:lstStyle/>
        <a:p>
          <a:endParaRPr lang="fr-FR"/>
        </a:p>
      </dgm:t>
    </dgm:pt>
    <dgm:pt modelId="{C0E243C7-3853-43FB-920E-58B655357E8E}" type="pres">
      <dgm:prSet presAssocID="{B8C2DC49-0541-44C2-838D-A9A35DFEDE7B}" presName="accent_1" presStyleCnt="0"/>
      <dgm:spPr/>
    </dgm:pt>
    <dgm:pt modelId="{72EFA3ED-5CE6-43C7-A8B2-2F2A5CE8282C}" type="pres">
      <dgm:prSet presAssocID="{B8C2DC49-0541-44C2-838D-A9A35DFEDE7B}" presName="accentRepeatNode" presStyleLbl="solidFgAcc1" presStyleIdx="0" presStyleCnt="4"/>
      <dgm:spPr>
        <a:solidFill>
          <a:srgbClr val="69B42E"/>
        </a:solidFill>
      </dgm:spPr>
      <dgm:t>
        <a:bodyPr/>
        <a:lstStyle/>
        <a:p>
          <a:endParaRPr lang="fr-FR"/>
        </a:p>
      </dgm:t>
    </dgm:pt>
    <dgm:pt modelId="{068E84A6-0C4D-4FD2-A776-2B3557ECD0C1}" type="pres">
      <dgm:prSet presAssocID="{0256DC10-2F94-433E-B1DB-720E1B5B9BB2}" presName="text_2" presStyleLbl="node1" presStyleIdx="1" presStyleCnt="4">
        <dgm:presLayoutVars>
          <dgm:bulletEnabled val="1"/>
        </dgm:presLayoutVars>
      </dgm:prSet>
      <dgm:spPr/>
      <dgm:t>
        <a:bodyPr/>
        <a:lstStyle/>
        <a:p>
          <a:endParaRPr lang="fr-FR"/>
        </a:p>
      </dgm:t>
    </dgm:pt>
    <dgm:pt modelId="{E0431451-4964-4C22-A97D-B95C4614B925}" type="pres">
      <dgm:prSet presAssocID="{0256DC10-2F94-433E-B1DB-720E1B5B9BB2}" presName="accent_2" presStyleCnt="0"/>
      <dgm:spPr/>
    </dgm:pt>
    <dgm:pt modelId="{66840499-4123-427B-823F-9A04B6874541}" type="pres">
      <dgm:prSet presAssocID="{0256DC10-2F94-433E-B1DB-720E1B5B9BB2}" presName="accentRepeatNode" presStyleLbl="solidFgAcc1" presStyleIdx="1" presStyleCnt="4"/>
      <dgm:spPr>
        <a:ln>
          <a:solidFill>
            <a:srgbClr val="69B42E"/>
          </a:solidFill>
        </a:ln>
      </dgm:spPr>
      <dgm:t>
        <a:bodyPr/>
        <a:lstStyle/>
        <a:p>
          <a:endParaRPr lang="fr-FR"/>
        </a:p>
      </dgm:t>
    </dgm:pt>
    <dgm:pt modelId="{04CB6657-85F6-4B44-B00F-685D04A6729D}" type="pres">
      <dgm:prSet presAssocID="{8910C8A0-61FF-4EEE-8811-F9C1CFBE7A52}" presName="text_3" presStyleLbl="node1" presStyleIdx="2" presStyleCnt="4">
        <dgm:presLayoutVars>
          <dgm:bulletEnabled val="1"/>
        </dgm:presLayoutVars>
      </dgm:prSet>
      <dgm:spPr/>
      <dgm:t>
        <a:bodyPr/>
        <a:lstStyle/>
        <a:p>
          <a:endParaRPr lang="fr-FR"/>
        </a:p>
      </dgm:t>
    </dgm:pt>
    <dgm:pt modelId="{8447AA54-71F6-4705-B17D-9A40C7C25DF9}" type="pres">
      <dgm:prSet presAssocID="{8910C8A0-61FF-4EEE-8811-F9C1CFBE7A52}" presName="accent_3" presStyleCnt="0"/>
      <dgm:spPr/>
    </dgm:pt>
    <dgm:pt modelId="{AB462B30-5DEC-4EF3-9227-1CD65F2A4C87}" type="pres">
      <dgm:prSet presAssocID="{8910C8A0-61FF-4EEE-8811-F9C1CFBE7A52}" presName="accentRepeatNode" presStyleLbl="solidFgAcc1" presStyleIdx="2" presStyleCnt="4"/>
      <dgm:spPr>
        <a:ln>
          <a:solidFill>
            <a:srgbClr val="69B42E"/>
          </a:solidFill>
        </a:ln>
      </dgm:spPr>
      <dgm:t>
        <a:bodyPr/>
        <a:lstStyle/>
        <a:p>
          <a:endParaRPr lang="fr-FR"/>
        </a:p>
      </dgm:t>
    </dgm:pt>
    <dgm:pt modelId="{4E4F6E30-EC08-45C8-A2D4-861113393A5A}" type="pres">
      <dgm:prSet presAssocID="{6B4EE6CB-7F9E-4668-8944-4884F2EB15D6}" presName="text_4" presStyleLbl="node1" presStyleIdx="3" presStyleCnt="4">
        <dgm:presLayoutVars>
          <dgm:bulletEnabled val="1"/>
        </dgm:presLayoutVars>
      </dgm:prSet>
      <dgm:spPr/>
      <dgm:t>
        <a:bodyPr/>
        <a:lstStyle/>
        <a:p>
          <a:endParaRPr lang="fr-FR"/>
        </a:p>
      </dgm:t>
    </dgm:pt>
    <dgm:pt modelId="{4641B6A0-30D3-4116-B87F-1A0F93A0C963}" type="pres">
      <dgm:prSet presAssocID="{6B4EE6CB-7F9E-4668-8944-4884F2EB15D6}" presName="accent_4" presStyleCnt="0"/>
      <dgm:spPr/>
    </dgm:pt>
    <dgm:pt modelId="{96E02C2F-CA78-4999-8B2D-15AE1BB0257D}" type="pres">
      <dgm:prSet presAssocID="{6B4EE6CB-7F9E-4668-8944-4884F2EB15D6}" presName="accentRepeatNode" presStyleLbl="solidFgAcc1" presStyleIdx="3" presStyleCnt="4"/>
      <dgm:spPr>
        <a:ln>
          <a:solidFill>
            <a:srgbClr val="69B42E"/>
          </a:solidFill>
        </a:ln>
      </dgm:spPr>
      <dgm:t>
        <a:bodyPr/>
        <a:lstStyle/>
        <a:p>
          <a:endParaRPr lang="fr-FR"/>
        </a:p>
      </dgm:t>
    </dgm:pt>
  </dgm:ptLst>
  <dgm:cxnLst>
    <dgm:cxn modelId="{F6380992-1A04-4732-9B02-294719BD14E3}" type="presOf" srcId="{8910C8A0-61FF-4EEE-8811-F9C1CFBE7A52}" destId="{04CB6657-85F6-4B44-B00F-685D04A6729D}" srcOrd="0" destOrd="0" presId="urn:microsoft.com/office/officeart/2008/layout/VerticalCurvedList"/>
    <dgm:cxn modelId="{7E0E048A-9208-4F35-96A8-6FB065ED705C}" type="presOf" srcId="{0256DC10-2F94-433E-B1DB-720E1B5B9BB2}" destId="{068E84A6-0C4D-4FD2-A776-2B3557ECD0C1}" srcOrd="0" destOrd="0" presId="urn:microsoft.com/office/officeart/2008/layout/VerticalCurvedList"/>
    <dgm:cxn modelId="{A79466B5-F753-47F7-A803-274D99A09F59}" type="presOf" srcId="{B8C2DC49-0541-44C2-838D-A9A35DFEDE7B}" destId="{DCD08119-391F-4A13-B405-3E61E9B95BD8}" srcOrd="0" destOrd="0" presId="urn:microsoft.com/office/officeart/2008/layout/VerticalCurvedList"/>
    <dgm:cxn modelId="{495A0DA6-BCA8-4B06-BA89-4DF0671C486A}" type="presOf" srcId="{3067098D-15C2-4875-AD94-898BCD45D62D}" destId="{1573B9AC-E538-4721-8C3E-B8F33CAD5FAE}" srcOrd="0" destOrd="0" presId="urn:microsoft.com/office/officeart/2008/layout/VerticalCurvedList"/>
    <dgm:cxn modelId="{F2E73E51-95CF-4D01-A51A-9A7A85625917}" srcId="{B87FC5EE-604E-4FEF-A90D-40F43E64CB97}" destId="{8910C8A0-61FF-4EEE-8811-F9C1CFBE7A52}" srcOrd="2" destOrd="0" parTransId="{2206A686-D9DD-47E3-9F1E-3D82E0209D45}" sibTransId="{DDB088B6-BCFA-4C9F-84D5-4FE0C7E77811}"/>
    <dgm:cxn modelId="{018C311D-07F6-4EA2-9317-EFC89C861907}" type="presOf" srcId="{6B4EE6CB-7F9E-4668-8944-4884F2EB15D6}" destId="{4E4F6E30-EC08-45C8-A2D4-861113393A5A}" srcOrd="0" destOrd="0" presId="urn:microsoft.com/office/officeart/2008/layout/VerticalCurvedList"/>
    <dgm:cxn modelId="{B15727FA-6BA9-49DA-B7AD-E049E7C7295B}" srcId="{B87FC5EE-604E-4FEF-A90D-40F43E64CB97}" destId="{0256DC10-2F94-433E-B1DB-720E1B5B9BB2}" srcOrd="1" destOrd="0" parTransId="{35BB5411-EAF3-41BD-B168-6755AC0B0C7C}" sibTransId="{84951C03-4794-4221-966D-00F0E48C8AB6}"/>
    <dgm:cxn modelId="{634698DB-A6CB-46A2-A745-165C4C25E662}" type="presOf" srcId="{B87FC5EE-604E-4FEF-A90D-40F43E64CB97}" destId="{83D01AC8-F228-4633-B668-CD6A2A76B475}" srcOrd="0" destOrd="0" presId="urn:microsoft.com/office/officeart/2008/layout/VerticalCurvedList"/>
    <dgm:cxn modelId="{8973CBD3-543A-4E85-9D74-9888C5D55815}" srcId="{B87FC5EE-604E-4FEF-A90D-40F43E64CB97}" destId="{B8C2DC49-0541-44C2-838D-A9A35DFEDE7B}" srcOrd="0" destOrd="0" parTransId="{209C870B-C64A-44FA-9390-D24329BE1AB9}" sibTransId="{3067098D-15C2-4875-AD94-898BCD45D62D}"/>
    <dgm:cxn modelId="{630EB9F9-00F4-4097-BCEB-8DEB5C330D27}" srcId="{B87FC5EE-604E-4FEF-A90D-40F43E64CB97}" destId="{6B4EE6CB-7F9E-4668-8944-4884F2EB15D6}" srcOrd="3" destOrd="0" parTransId="{3380AF95-A27D-47A6-8C44-4163E32E12FF}" sibTransId="{1FFE1582-2572-4C46-A4A7-E61736C65616}"/>
    <dgm:cxn modelId="{99650B9A-097F-49A8-8EA7-11D74DA8513A}" type="presParOf" srcId="{83D01AC8-F228-4633-B668-CD6A2A76B475}" destId="{01FD8CF2-C633-4265-B26D-8FE63A18FAFB}" srcOrd="0" destOrd="0" presId="urn:microsoft.com/office/officeart/2008/layout/VerticalCurvedList"/>
    <dgm:cxn modelId="{951819AD-FEA7-422A-BF81-06F6D5A8D2D9}" type="presParOf" srcId="{01FD8CF2-C633-4265-B26D-8FE63A18FAFB}" destId="{1CAA128C-E125-4FFC-9731-058654BBE563}" srcOrd="0" destOrd="0" presId="urn:microsoft.com/office/officeart/2008/layout/VerticalCurvedList"/>
    <dgm:cxn modelId="{290EFFCE-A877-41E4-87A1-E229CD440F6D}" type="presParOf" srcId="{1CAA128C-E125-4FFC-9731-058654BBE563}" destId="{16759A61-4FCC-452C-A9F8-CB5E78C58807}" srcOrd="0" destOrd="0" presId="urn:microsoft.com/office/officeart/2008/layout/VerticalCurvedList"/>
    <dgm:cxn modelId="{7495E37D-C493-465E-B778-BCF9CBE087B4}" type="presParOf" srcId="{1CAA128C-E125-4FFC-9731-058654BBE563}" destId="{1573B9AC-E538-4721-8C3E-B8F33CAD5FAE}" srcOrd="1" destOrd="0" presId="urn:microsoft.com/office/officeart/2008/layout/VerticalCurvedList"/>
    <dgm:cxn modelId="{125C1D43-4DDE-4591-AECF-D1033BAF96FF}" type="presParOf" srcId="{1CAA128C-E125-4FFC-9731-058654BBE563}" destId="{19A85A14-B822-4A39-8E6C-73E8BA6E2A97}" srcOrd="2" destOrd="0" presId="urn:microsoft.com/office/officeart/2008/layout/VerticalCurvedList"/>
    <dgm:cxn modelId="{ADD18FC4-02B7-4A4C-8BDD-B2EC981338CC}" type="presParOf" srcId="{1CAA128C-E125-4FFC-9731-058654BBE563}" destId="{3D14D743-AD41-47D6-B01D-BF85E273CE10}" srcOrd="3" destOrd="0" presId="urn:microsoft.com/office/officeart/2008/layout/VerticalCurvedList"/>
    <dgm:cxn modelId="{91260BC1-BDD9-4F93-A54A-6FFEDAAAAACA}" type="presParOf" srcId="{01FD8CF2-C633-4265-B26D-8FE63A18FAFB}" destId="{DCD08119-391F-4A13-B405-3E61E9B95BD8}" srcOrd="1" destOrd="0" presId="urn:microsoft.com/office/officeart/2008/layout/VerticalCurvedList"/>
    <dgm:cxn modelId="{FC05CDAC-9AB0-4664-9DC4-6C39CA3F4143}" type="presParOf" srcId="{01FD8CF2-C633-4265-B26D-8FE63A18FAFB}" destId="{C0E243C7-3853-43FB-920E-58B655357E8E}" srcOrd="2" destOrd="0" presId="urn:microsoft.com/office/officeart/2008/layout/VerticalCurvedList"/>
    <dgm:cxn modelId="{19CAA1C7-7132-42AE-BCDB-B8436417B827}" type="presParOf" srcId="{C0E243C7-3853-43FB-920E-58B655357E8E}" destId="{72EFA3ED-5CE6-43C7-A8B2-2F2A5CE8282C}" srcOrd="0" destOrd="0" presId="urn:microsoft.com/office/officeart/2008/layout/VerticalCurvedList"/>
    <dgm:cxn modelId="{23F825B6-A27D-4FF6-81EB-64B3F8A163C6}" type="presParOf" srcId="{01FD8CF2-C633-4265-B26D-8FE63A18FAFB}" destId="{068E84A6-0C4D-4FD2-A776-2B3557ECD0C1}" srcOrd="3" destOrd="0" presId="urn:microsoft.com/office/officeart/2008/layout/VerticalCurvedList"/>
    <dgm:cxn modelId="{2FD5CC29-1AEF-46C6-85C4-8366BB4D6887}" type="presParOf" srcId="{01FD8CF2-C633-4265-B26D-8FE63A18FAFB}" destId="{E0431451-4964-4C22-A97D-B95C4614B925}" srcOrd="4" destOrd="0" presId="urn:microsoft.com/office/officeart/2008/layout/VerticalCurvedList"/>
    <dgm:cxn modelId="{D63EADF6-D419-4D6A-98A1-8CC09D4CAAE9}" type="presParOf" srcId="{E0431451-4964-4C22-A97D-B95C4614B925}" destId="{66840499-4123-427B-823F-9A04B6874541}" srcOrd="0" destOrd="0" presId="urn:microsoft.com/office/officeart/2008/layout/VerticalCurvedList"/>
    <dgm:cxn modelId="{8909B71B-F15A-45E0-8AA0-F976A30D6752}" type="presParOf" srcId="{01FD8CF2-C633-4265-B26D-8FE63A18FAFB}" destId="{04CB6657-85F6-4B44-B00F-685D04A6729D}" srcOrd="5" destOrd="0" presId="urn:microsoft.com/office/officeart/2008/layout/VerticalCurvedList"/>
    <dgm:cxn modelId="{70837E88-214D-4579-97F8-D5F380AC35AC}" type="presParOf" srcId="{01FD8CF2-C633-4265-B26D-8FE63A18FAFB}" destId="{8447AA54-71F6-4705-B17D-9A40C7C25DF9}" srcOrd="6" destOrd="0" presId="urn:microsoft.com/office/officeart/2008/layout/VerticalCurvedList"/>
    <dgm:cxn modelId="{0D2C21E5-CC0A-4B06-A994-7658BC1938CE}" type="presParOf" srcId="{8447AA54-71F6-4705-B17D-9A40C7C25DF9}" destId="{AB462B30-5DEC-4EF3-9227-1CD65F2A4C87}" srcOrd="0" destOrd="0" presId="urn:microsoft.com/office/officeart/2008/layout/VerticalCurvedList"/>
    <dgm:cxn modelId="{19982673-8768-47BA-9864-63AF53A17F67}" type="presParOf" srcId="{01FD8CF2-C633-4265-B26D-8FE63A18FAFB}" destId="{4E4F6E30-EC08-45C8-A2D4-861113393A5A}" srcOrd="7" destOrd="0" presId="urn:microsoft.com/office/officeart/2008/layout/VerticalCurvedList"/>
    <dgm:cxn modelId="{8317C893-4D0E-457C-92BE-7CF6C332A43B}" type="presParOf" srcId="{01FD8CF2-C633-4265-B26D-8FE63A18FAFB}" destId="{4641B6A0-30D3-4116-B87F-1A0F93A0C963}" srcOrd="8" destOrd="0" presId="urn:microsoft.com/office/officeart/2008/layout/VerticalCurvedList"/>
    <dgm:cxn modelId="{3CC72702-0525-4CF0-8A22-478155821B12}" type="presParOf" srcId="{4641B6A0-30D3-4116-B87F-1A0F93A0C963}" destId="{96E02C2F-CA78-4999-8B2D-15AE1BB0257D}"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7FC5EE-604E-4FEF-A90D-40F43E64CB97}"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256DC10-2F94-433E-B1DB-720E1B5B9BB2}">
      <dgm:prSet phldrT="[Texte]" custT="1"/>
      <dgm:spPr>
        <a:solidFill>
          <a:srgbClr val="005480"/>
        </a:solidFill>
      </dgm:spPr>
      <dgm:t>
        <a:bodyPr/>
        <a:lstStyle/>
        <a:p>
          <a:r>
            <a:rPr lang="en-US" sz="2500" dirty="0" smtClean="0"/>
            <a:t>Integrated Risk management</a:t>
          </a:r>
          <a:endParaRPr lang="en-US" sz="2500" dirty="0"/>
        </a:p>
      </dgm:t>
    </dgm:pt>
    <dgm:pt modelId="{35BB5411-EAF3-41BD-B168-6755AC0B0C7C}" type="parTrans" cxnId="{B15727FA-6BA9-49DA-B7AD-E049E7C7295B}">
      <dgm:prSet/>
      <dgm:spPr/>
      <dgm:t>
        <a:bodyPr/>
        <a:lstStyle/>
        <a:p>
          <a:endParaRPr lang="en-US" sz="2500"/>
        </a:p>
      </dgm:t>
    </dgm:pt>
    <dgm:pt modelId="{84951C03-4794-4221-966D-00F0E48C8AB6}" type="sibTrans" cxnId="{B15727FA-6BA9-49DA-B7AD-E049E7C7295B}">
      <dgm:prSet/>
      <dgm:spPr>
        <a:solidFill>
          <a:srgbClr val="69B42E"/>
        </a:solidFill>
      </dgm:spPr>
      <dgm:t>
        <a:bodyPr/>
        <a:lstStyle/>
        <a:p>
          <a:endParaRPr lang="en-US" sz="2500"/>
        </a:p>
      </dgm:t>
    </dgm:pt>
    <dgm:pt modelId="{8910C8A0-61FF-4EEE-8811-F9C1CFBE7A52}">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a:t>
          </a:r>
          <a:r>
            <a:rPr lang="fr-FR" sz="2500" dirty="0" err="1" smtClean="0"/>
            <a:t>framework</a:t>
          </a:r>
          <a:endParaRPr lang="en-US" sz="2500" dirty="0"/>
        </a:p>
      </dgm:t>
    </dgm:pt>
    <dgm:pt modelId="{2206A686-D9DD-47E3-9F1E-3D82E0209D45}" type="parTrans" cxnId="{F2E73E51-95CF-4D01-A51A-9A7A85625917}">
      <dgm:prSet/>
      <dgm:spPr/>
      <dgm:t>
        <a:bodyPr/>
        <a:lstStyle/>
        <a:p>
          <a:endParaRPr lang="en-US" sz="2500"/>
        </a:p>
      </dgm:t>
    </dgm:pt>
    <dgm:pt modelId="{DDB088B6-BCFA-4C9F-84D5-4FE0C7E77811}" type="sibTrans" cxnId="{F2E73E51-95CF-4D01-A51A-9A7A85625917}">
      <dgm:prSet/>
      <dgm:spPr/>
      <dgm:t>
        <a:bodyPr/>
        <a:lstStyle/>
        <a:p>
          <a:endParaRPr lang="en-US" sz="2500"/>
        </a:p>
      </dgm:t>
    </dgm:pt>
    <dgm:pt modelId="{6B4EE6CB-7F9E-4668-8944-4884F2EB15D6}">
      <dgm:prSet custT="1"/>
      <dgm:spPr>
        <a:solidFill>
          <a:srgbClr val="005480"/>
        </a:solidFill>
      </dgm:spPr>
      <dgm:t>
        <a:bodyPr/>
        <a:lstStyle/>
        <a:p>
          <a:r>
            <a:rPr lang="fr-FR" sz="2500" dirty="0" err="1" smtClean="0"/>
            <a:t>Examples</a:t>
          </a:r>
          <a:endParaRPr lang="fr-FR" sz="2500" dirty="0"/>
        </a:p>
      </dgm:t>
    </dgm:pt>
    <dgm:pt modelId="{3380AF95-A27D-47A6-8C44-4163E32E12FF}" type="parTrans" cxnId="{630EB9F9-00F4-4097-BCEB-8DEB5C330D27}">
      <dgm:prSet/>
      <dgm:spPr/>
      <dgm:t>
        <a:bodyPr/>
        <a:lstStyle/>
        <a:p>
          <a:endParaRPr lang="fr-FR"/>
        </a:p>
      </dgm:t>
    </dgm:pt>
    <dgm:pt modelId="{1FFE1582-2572-4C46-A4A7-E61736C65616}" type="sibTrans" cxnId="{630EB9F9-00F4-4097-BCEB-8DEB5C330D27}">
      <dgm:prSet/>
      <dgm:spPr/>
      <dgm:t>
        <a:bodyPr/>
        <a:lstStyle/>
        <a:p>
          <a:endParaRPr lang="fr-FR"/>
        </a:p>
      </dgm:t>
    </dgm:pt>
    <dgm:pt modelId="{B8C2DC49-0541-44C2-838D-A9A35DFEDE7B}">
      <dgm:prSet phldrT="[Texte]" custT="1"/>
      <dgm:spPr>
        <a:solidFill>
          <a:srgbClr val="005480"/>
        </a:solidFill>
      </dgm:spPr>
      <dgm:t>
        <a:bodyPr/>
        <a:lstStyle/>
        <a:p>
          <a:r>
            <a:rPr lang="en-US" sz="2500" dirty="0" smtClean="0"/>
            <a:t>BRL Group and BRL </a:t>
          </a:r>
          <a:r>
            <a:rPr lang="en-US" sz="2500" dirty="0" err="1" smtClean="0"/>
            <a:t>Ingenierie</a:t>
          </a:r>
          <a:endParaRPr lang="en-US" sz="2500" dirty="0"/>
        </a:p>
      </dgm:t>
    </dgm:pt>
    <dgm:pt modelId="{209C870B-C64A-44FA-9390-D24329BE1AB9}" type="parTrans" cxnId="{8973CBD3-543A-4E85-9D74-9888C5D55815}">
      <dgm:prSet/>
      <dgm:spPr/>
      <dgm:t>
        <a:bodyPr/>
        <a:lstStyle/>
        <a:p>
          <a:endParaRPr lang="fr-FR"/>
        </a:p>
      </dgm:t>
    </dgm:pt>
    <dgm:pt modelId="{3067098D-15C2-4875-AD94-898BCD45D62D}" type="sibTrans" cxnId="{8973CBD3-543A-4E85-9D74-9888C5D55815}">
      <dgm:prSet/>
      <dgm:spPr/>
      <dgm:t>
        <a:bodyPr/>
        <a:lstStyle/>
        <a:p>
          <a:endParaRPr lang="fr-FR"/>
        </a:p>
      </dgm:t>
    </dgm:pt>
    <dgm:pt modelId="{4C1207A1-16D8-4F80-9247-FB4691EAB30B}">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components (LTA)</a:t>
          </a:r>
          <a:endParaRPr lang="en-US" sz="2500" dirty="0"/>
        </a:p>
      </dgm:t>
    </dgm:pt>
    <dgm:pt modelId="{9820CB96-E93A-4139-9FD3-306F1CCA9C06}" type="parTrans" cxnId="{16CB64AC-911E-4970-8BB9-43974D41A307}">
      <dgm:prSet/>
      <dgm:spPr/>
      <dgm:t>
        <a:bodyPr/>
        <a:lstStyle/>
        <a:p>
          <a:endParaRPr lang="fr-FR"/>
        </a:p>
      </dgm:t>
    </dgm:pt>
    <dgm:pt modelId="{884939A7-8AF4-4474-98D7-12168D344EB2}" type="sibTrans" cxnId="{16CB64AC-911E-4970-8BB9-43974D41A307}">
      <dgm:prSet/>
      <dgm:spPr/>
      <dgm:t>
        <a:bodyPr/>
        <a:lstStyle/>
        <a:p>
          <a:endParaRPr lang="fr-FR"/>
        </a:p>
      </dgm:t>
    </dgm:pt>
    <dgm:pt modelId="{83D01AC8-F228-4633-B668-CD6A2A76B475}" type="pres">
      <dgm:prSet presAssocID="{B87FC5EE-604E-4FEF-A90D-40F43E64CB97}" presName="Name0" presStyleCnt="0">
        <dgm:presLayoutVars>
          <dgm:chMax val="7"/>
          <dgm:chPref val="7"/>
          <dgm:dir/>
        </dgm:presLayoutVars>
      </dgm:prSet>
      <dgm:spPr/>
      <dgm:t>
        <a:bodyPr/>
        <a:lstStyle/>
        <a:p>
          <a:endParaRPr lang="en-US"/>
        </a:p>
      </dgm:t>
    </dgm:pt>
    <dgm:pt modelId="{01FD8CF2-C633-4265-B26D-8FE63A18FAFB}" type="pres">
      <dgm:prSet presAssocID="{B87FC5EE-604E-4FEF-A90D-40F43E64CB97}" presName="Name1" presStyleCnt="0"/>
      <dgm:spPr/>
    </dgm:pt>
    <dgm:pt modelId="{1CAA128C-E125-4FFC-9731-058654BBE563}" type="pres">
      <dgm:prSet presAssocID="{B87FC5EE-604E-4FEF-A90D-40F43E64CB97}" presName="cycle" presStyleCnt="0"/>
      <dgm:spPr/>
    </dgm:pt>
    <dgm:pt modelId="{16759A61-4FCC-452C-A9F8-CB5E78C58807}" type="pres">
      <dgm:prSet presAssocID="{B87FC5EE-604E-4FEF-A90D-40F43E64CB97}" presName="srcNode" presStyleLbl="node1" presStyleIdx="0" presStyleCnt="5"/>
      <dgm:spPr/>
    </dgm:pt>
    <dgm:pt modelId="{1573B9AC-E538-4721-8C3E-B8F33CAD5FAE}" type="pres">
      <dgm:prSet presAssocID="{B87FC5EE-604E-4FEF-A90D-40F43E64CB97}" presName="conn" presStyleLbl="parChTrans1D2" presStyleIdx="0" presStyleCnt="1"/>
      <dgm:spPr/>
      <dgm:t>
        <a:bodyPr/>
        <a:lstStyle/>
        <a:p>
          <a:endParaRPr lang="en-US"/>
        </a:p>
      </dgm:t>
    </dgm:pt>
    <dgm:pt modelId="{19A85A14-B822-4A39-8E6C-73E8BA6E2A97}" type="pres">
      <dgm:prSet presAssocID="{B87FC5EE-604E-4FEF-A90D-40F43E64CB97}" presName="extraNode" presStyleLbl="node1" presStyleIdx="0" presStyleCnt="5"/>
      <dgm:spPr/>
    </dgm:pt>
    <dgm:pt modelId="{3D14D743-AD41-47D6-B01D-BF85E273CE10}" type="pres">
      <dgm:prSet presAssocID="{B87FC5EE-604E-4FEF-A90D-40F43E64CB97}" presName="dstNode" presStyleLbl="node1" presStyleIdx="0" presStyleCnt="5"/>
      <dgm:spPr/>
    </dgm:pt>
    <dgm:pt modelId="{DCD08119-391F-4A13-B405-3E61E9B95BD8}" type="pres">
      <dgm:prSet presAssocID="{B8C2DC49-0541-44C2-838D-A9A35DFEDE7B}" presName="text_1" presStyleLbl="node1" presStyleIdx="0" presStyleCnt="5">
        <dgm:presLayoutVars>
          <dgm:bulletEnabled val="1"/>
        </dgm:presLayoutVars>
      </dgm:prSet>
      <dgm:spPr/>
      <dgm:t>
        <a:bodyPr/>
        <a:lstStyle/>
        <a:p>
          <a:endParaRPr lang="fr-FR"/>
        </a:p>
      </dgm:t>
    </dgm:pt>
    <dgm:pt modelId="{C0E243C7-3853-43FB-920E-58B655357E8E}" type="pres">
      <dgm:prSet presAssocID="{B8C2DC49-0541-44C2-838D-A9A35DFEDE7B}" presName="accent_1" presStyleCnt="0"/>
      <dgm:spPr/>
    </dgm:pt>
    <dgm:pt modelId="{72EFA3ED-5CE6-43C7-A8B2-2F2A5CE8282C}" type="pres">
      <dgm:prSet presAssocID="{B8C2DC49-0541-44C2-838D-A9A35DFEDE7B}" presName="accentRepeatNode" presStyleLbl="solidFgAcc1" presStyleIdx="0" presStyleCnt="5"/>
      <dgm:spPr/>
    </dgm:pt>
    <dgm:pt modelId="{068E84A6-0C4D-4FD2-A776-2B3557ECD0C1}" type="pres">
      <dgm:prSet presAssocID="{0256DC10-2F94-433E-B1DB-720E1B5B9BB2}" presName="text_2" presStyleLbl="node1" presStyleIdx="1" presStyleCnt="5">
        <dgm:presLayoutVars>
          <dgm:bulletEnabled val="1"/>
        </dgm:presLayoutVars>
      </dgm:prSet>
      <dgm:spPr/>
      <dgm:t>
        <a:bodyPr/>
        <a:lstStyle/>
        <a:p>
          <a:endParaRPr lang="fr-FR"/>
        </a:p>
      </dgm:t>
    </dgm:pt>
    <dgm:pt modelId="{E0431451-4964-4C22-A97D-B95C4614B925}" type="pres">
      <dgm:prSet presAssocID="{0256DC10-2F94-433E-B1DB-720E1B5B9BB2}" presName="accent_2" presStyleCnt="0"/>
      <dgm:spPr/>
    </dgm:pt>
    <dgm:pt modelId="{66840499-4123-427B-823F-9A04B6874541}" type="pres">
      <dgm:prSet presAssocID="{0256DC10-2F94-433E-B1DB-720E1B5B9BB2}" presName="accentRepeatNode" presStyleLbl="solidFgAcc1" presStyleIdx="1" presStyleCnt="5"/>
      <dgm:spPr>
        <a:solidFill>
          <a:srgbClr val="69B42E"/>
        </a:solidFill>
        <a:ln>
          <a:solidFill>
            <a:srgbClr val="69B42E"/>
          </a:solidFill>
        </a:ln>
      </dgm:spPr>
      <dgm:t>
        <a:bodyPr/>
        <a:lstStyle/>
        <a:p>
          <a:endParaRPr lang="fr-FR"/>
        </a:p>
      </dgm:t>
    </dgm:pt>
    <dgm:pt modelId="{04CB6657-85F6-4B44-B00F-685D04A6729D}" type="pres">
      <dgm:prSet presAssocID="{8910C8A0-61FF-4EEE-8811-F9C1CFBE7A52}" presName="text_3" presStyleLbl="node1" presStyleIdx="2" presStyleCnt="5">
        <dgm:presLayoutVars>
          <dgm:bulletEnabled val="1"/>
        </dgm:presLayoutVars>
      </dgm:prSet>
      <dgm:spPr/>
      <dgm:t>
        <a:bodyPr/>
        <a:lstStyle/>
        <a:p>
          <a:endParaRPr lang="fr-FR"/>
        </a:p>
      </dgm:t>
    </dgm:pt>
    <dgm:pt modelId="{8447AA54-71F6-4705-B17D-9A40C7C25DF9}" type="pres">
      <dgm:prSet presAssocID="{8910C8A0-61FF-4EEE-8811-F9C1CFBE7A52}" presName="accent_3" presStyleCnt="0"/>
      <dgm:spPr/>
    </dgm:pt>
    <dgm:pt modelId="{AB462B30-5DEC-4EF3-9227-1CD65F2A4C87}" type="pres">
      <dgm:prSet presAssocID="{8910C8A0-61FF-4EEE-8811-F9C1CFBE7A52}" presName="accentRepeatNode" presStyleLbl="solidFgAcc1" presStyleIdx="2" presStyleCnt="5"/>
      <dgm:spPr>
        <a:solidFill>
          <a:schemeClr val="bg1"/>
        </a:solidFill>
        <a:ln>
          <a:solidFill>
            <a:srgbClr val="69B42E"/>
          </a:solidFill>
        </a:ln>
      </dgm:spPr>
      <dgm:t>
        <a:bodyPr/>
        <a:lstStyle/>
        <a:p>
          <a:endParaRPr lang="fr-FR"/>
        </a:p>
      </dgm:t>
    </dgm:pt>
    <dgm:pt modelId="{DDB83CD5-7EE2-4EBF-9A54-546A355C6BF6}" type="pres">
      <dgm:prSet presAssocID="{4C1207A1-16D8-4F80-9247-FB4691EAB30B}" presName="text_4" presStyleLbl="node1" presStyleIdx="3" presStyleCnt="5">
        <dgm:presLayoutVars>
          <dgm:bulletEnabled val="1"/>
        </dgm:presLayoutVars>
      </dgm:prSet>
      <dgm:spPr/>
      <dgm:t>
        <a:bodyPr/>
        <a:lstStyle/>
        <a:p>
          <a:endParaRPr lang="fr-FR"/>
        </a:p>
      </dgm:t>
    </dgm:pt>
    <dgm:pt modelId="{93EF2D7F-D77F-41A2-9DAF-87A138B33F34}" type="pres">
      <dgm:prSet presAssocID="{4C1207A1-16D8-4F80-9247-FB4691EAB30B}" presName="accent_4" presStyleCnt="0"/>
      <dgm:spPr/>
    </dgm:pt>
    <dgm:pt modelId="{CA7D6709-B41C-48E0-A025-DBAA8A5DC1EE}" type="pres">
      <dgm:prSet presAssocID="{4C1207A1-16D8-4F80-9247-FB4691EAB30B}" presName="accentRepeatNode" presStyleLbl="solidFgAcc1" presStyleIdx="3" presStyleCnt="5"/>
      <dgm:spPr>
        <a:solidFill>
          <a:schemeClr val="bg1"/>
        </a:solidFill>
      </dgm:spPr>
      <dgm:t>
        <a:bodyPr/>
        <a:lstStyle/>
        <a:p>
          <a:endParaRPr lang="fr-FR"/>
        </a:p>
      </dgm:t>
    </dgm:pt>
    <dgm:pt modelId="{D0321569-A16E-4EA3-97E2-6A00FDB061EF}" type="pres">
      <dgm:prSet presAssocID="{6B4EE6CB-7F9E-4668-8944-4884F2EB15D6}" presName="text_5" presStyleLbl="node1" presStyleIdx="4" presStyleCnt="5">
        <dgm:presLayoutVars>
          <dgm:bulletEnabled val="1"/>
        </dgm:presLayoutVars>
      </dgm:prSet>
      <dgm:spPr/>
      <dgm:t>
        <a:bodyPr/>
        <a:lstStyle/>
        <a:p>
          <a:endParaRPr lang="fr-FR"/>
        </a:p>
      </dgm:t>
    </dgm:pt>
    <dgm:pt modelId="{B005975C-C334-497D-B0A2-AF018EF0310F}" type="pres">
      <dgm:prSet presAssocID="{6B4EE6CB-7F9E-4668-8944-4884F2EB15D6}" presName="accent_5" presStyleCnt="0"/>
      <dgm:spPr/>
    </dgm:pt>
    <dgm:pt modelId="{96E02C2F-CA78-4999-8B2D-15AE1BB0257D}" type="pres">
      <dgm:prSet presAssocID="{6B4EE6CB-7F9E-4668-8944-4884F2EB15D6}" presName="accentRepeatNode" presStyleLbl="solidFgAcc1" presStyleIdx="4" presStyleCnt="5"/>
      <dgm:spPr>
        <a:ln>
          <a:solidFill>
            <a:srgbClr val="69B42E"/>
          </a:solidFill>
        </a:ln>
      </dgm:spPr>
      <dgm:t>
        <a:bodyPr/>
        <a:lstStyle/>
        <a:p>
          <a:endParaRPr lang="fr-FR"/>
        </a:p>
      </dgm:t>
    </dgm:pt>
  </dgm:ptLst>
  <dgm:cxnLst>
    <dgm:cxn modelId="{384EC4BA-7DF7-4AFC-B504-94FC6B957F51}" type="presOf" srcId="{B87FC5EE-604E-4FEF-A90D-40F43E64CB97}" destId="{83D01AC8-F228-4633-B668-CD6A2A76B475}" srcOrd="0" destOrd="0" presId="urn:microsoft.com/office/officeart/2008/layout/VerticalCurvedList"/>
    <dgm:cxn modelId="{630EB9F9-00F4-4097-BCEB-8DEB5C330D27}" srcId="{B87FC5EE-604E-4FEF-A90D-40F43E64CB97}" destId="{6B4EE6CB-7F9E-4668-8944-4884F2EB15D6}" srcOrd="4" destOrd="0" parTransId="{3380AF95-A27D-47A6-8C44-4163E32E12FF}" sibTransId="{1FFE1582-2572-4C46-A4A7-E61736C65616}"/>
    <dgm:cxn modelId="{87170B43-9FFA-4E06-9CF7-5990C301AAF9}" type="presOf" srcId="{4C1207A1-16D8-4F80-9247-FB4691EAB30B}" destId="{DDB83CD5-7EE2-4EBF-9A54-546A355C6BF6}" srcOrd="0" destOrd="0" presId="urn:microsoft.com/office/officeart/2008/layout/VerticalCurvedList"/>
    <dgm:cxn modelId="{16CB64AC-911E-4970-8BB9-43974D41A307}" srcId="{B87FC5EE-604E-4FEF-A90D-40F43E64CB97}" destId="{4C1207A1-16D8-4F80-9247-FB4691EAB30B}" srcOrd="3" destOrd="0" parTransId="{9820CB96-E93A-4139-9FD3-306F1CCA9C06}" sibTransId="{884939A7-8AF4-4474-98D7-12168D344EB2}"/>
    <dgm:cxn modelId="{B15727FA-6BA9-49DA-B7AD-E049E7C7295B}" srcId="{B87FC5EE-604E-4FEF-A90D-40F43E64CB97}" destId="{0256DC10-2F94-433E-B1DB-720E1B5B9BB2}" srcOrd="1" destOrd="0" parTransId="{35BB5411-EAF3-41BD-B168-6755AC0B0C7C}" sibTransId="{84951C03-4794-4221-966D-00F0E48C8AB6}"/>
    <dgm:cxn modelId="{768DC365-BB97-4FC8-9595-63EC8397AC6A}" type="presOf" srcId="{8910C8A0-61FF-4EEE-8811-F9C1CFBE7A52}" destId="{04CB6657-85F6-4B44-B00F-685D04A6729D}" srcOrd="0" destOrd="0" presId="urn:microsoft.com/office/officeart/2008/layout/VerticalCurvedList"/>
    <dgm:cxn modelId="{F2E73E51-95CF-4D01-A51A-9A7A85625917}" srcId="{B87FC5EE-604E-4FEF-A90D-40F43E64CB97}" destId="{8910C8A0-61FF-4EEE-8811-F9C1CFBE7A52}" srcOrd="2" destOrd="0" parTransId="{2206A686-D9DD-47E3-9F1E-3D82E0209D45}" sibTransId="{DDB088B6-BCFA-4C9F-84D5-4FE0C7E77811}"/>
    <dgm:cxn modelId="{391877EB-E0A4-485A-A8BF-371025754969}" type="presOf" srcId="{B8C2DC49-0541-44C2-838D-A9A35DFEDE7B}" destId="{DCD08119-391F-4A13-B405-3E61E9B95BD8}" srcOrd="0" destOrd="0" presId="urn:microsoft.com/office/officeart/2008/layout/VerticalCurvedList"/>
    <dgm:cxn modelId="{8973CBD3-543A-4E85-9D74-9888C5D55815}" srcId="{B87FC5EE-604E-4FEF-A90D-40F43E64CB97}" destId="{B8C2DC49-0541-44C2-838D-A9A35DFEDE7B}" srcOrd="0" destOrd="0" parTransId="{209C870B-C64A-44FA-9390-D24329BE1AB9}" sibTransId="{3067098D-15C2-4875-AD94-898BCD45D62D}"/>
    <dgm:cxn modelId="{8885139C-E8AD-436A-A103-EDFEF70FC232}" type="presOf" srcId="{6B4EE6CB-7F9E-4668-8944-4884F2EB15D6}" destId="{D0321569-A16E-4EA3-97E2-6A00FDB061EF}" srcOrd="0" destOrd="0" presId="urn:microsoft.com/office/officeart/2008/layout/VerticalCurvedList"/>
    <dgm:cxn modelId="{BDBF9F75-9DA3-41DB-AB50-580E76118249}" type="presOf" srcId="{0256DC10-2F94-433E-B1DB-720E1B5B9BB2}" destId="{068E84A6-0C4D-4FD2-A776-2B3557ECD0C1}" srcOrd="0" destOrd="0" presId="urn:microsoft.com/office/officeart/2008/layout/VerticalCurvedList"/>
    <dgm:cxn modelId="{207309F2-A31D-4CBB-88E2-0AFC0F7F9AE5}" type="presOf" srcId="{3067098D-15C2-4875-AD94-898BCD45D62D}" destId="{1573B9AC-E538-4721-8C3E-B8F33CAD5FAE}" srcOrd="0" destOrd="0" presId="urn:microsoft.com/office/officeart/2008/layout/VerticalCurvedList"/>
    <dgm:cxn modelId="{37863AF1-041D-4663-A3A1-0DE35FF058E3}" type="presParOf" srcId="{83D01AC8-F228-4633-B668-CD6A2A76B475}" destId="{01FD8CF2-C633-4265-B26D-8FE63A18FAFB}" srcOrd="0" destOrd="0" presId="urn:microsoft.com/office/officeart/2008/layout/VerticalCurvedList"/>
    <dgm:cxn modelId="{7EF8F891-540B-4DCC-A216-14D7DB3ADF3F}" type="presParOf" srcId="{01FD8CF2-C633-4265-B26D-8FE63A18FAFB}" destId="{1CAA128C-E125-4FFC-9731-058654BBE563}" srcOrd="0" destOrd="0" presId="urn:microsoft.com/office/officeart/2008/layout/VerticalCurvedList"/>
    <dgm:cxn modelId="{A2A31E0E-2A28-4A7C-833A-616FB38BE9DA}" type="presParOf" srcId="{1CAA128C-E125-4FFC-9731-058654BBE563}" destId="{16759A61-4FCC-452C-A9F8-CB5E78C58807}" srcOrd="0" destOrd="0" presId="urn:microsoft.com/office/officeart/2008/layout/VerticalCurvedList"/>
    <dgm:cxn modelId="{CB929DED-661A-4CBD-BDDC-D7E0DF314B04}" type="presParOf" srcId="{1CAA128C-E125-4FFC-9731-058654BBE563}" destId="{1573B9AC-E538-4721-8C3E-B8F33CAD5FAE}" srcOrd="1" destOrd="0" presId="urn:microsoft.com/office/officeart/2008/layout/VerticalCurvedList"/>
    <dgm:cxn modelId="{BA5CBE95-BC47-47CD-88B3-4D41DFE62018}" type="presParOf" srcId="{1CAA128C-E125-4FFC-9731-058654BBE563}" destId="{19A85A14-B822-4A39-8E6C-73E8BA6E2A97}" srcOrd="2" destOrd="0" presId="urn:microsoft.com/office/officeart/2008/layout/VerticalCurvedList"/>
    <dgm:cxn modelId="{AC2FDCAA-B24E-42F6-BA41-45BBD9A4DEF3}" type="presParOf" srcId="{1CAA128C-E125-4FFC-9731-058654BBE563}" destId="{3D14D743-AD41-47D6-B01D-BF85E273CE10}" srcOrd="3" destOrd="0" presId="urn:microsoft.com/office/officeart/2008/layout/VerticalCurvedList"/>
    <dgm:cxn modelId="{91894E82-11CC-4C87-AA79-A9D2F4BEAE7E}" type="presParOf" srcId="{01FD8CF2-C633-4265-B26D-8FE63A18FAFB}" destId="{DCD08119-391F-4A13-B405-3E61E9B95BD8}" srcOrd="1" destOrd="0" presId="urn:microsoft.com/office/officeart/2008/layout/VerticalCurvedList"/>
    <dgm:cxn modelId="{9F4F940F-DFEC-4C5B-98E4-CC1A697B5E15}" type="presParOf" srcId="{01FD8CF2-C633-4265-B26D-8FE63A18FAFB}" destId="{C0E243C7-3853-43FB-920E-58B655357E8E}" srcOrd="2" destOrd="0" presId="urn:microsoft.com/office/officeart/2008/layout/VerticalCurvedList"/>
    <dgm:cxn modelId="{CA8CCD99-114C-46F5-935E-9E12B68B71AF}" type="presParOf" srcId="{C0E243C7-3853-43FB-920E-58B655357E8E}" destId="{72EFA3ED-5CE6-43C7-A8B2-2F2A5CE8282C}" srcOrd="0" destOrd="0" presId="urn:microsoft.com/office/officeart/2008/layout/VerticalCurvedList"/>
    <dgm:cxn modelId="{1B55C635-6C61-4A01-BBB6-1E0383AC34E5}" type="presParOf" srcId="{01FD8CF2-C633-4265-B26D-8FE63A18FAFB}" destId="{068E84A6-0C4D-4FD2-A776-2B3557ECD0C1}" srcOrd="3" destOrd="0" presId="urn:microsoft.com/office/officeart/2008/layout/VerticalCurvedList"/>
    <dgm:cxn modelId="{96F78F37-1305-4FFB-A7EB-17B00CD3F5FB}" type="presParOf" srcId="{01FD8CF2-C633-4265-B26D-8FE63A18FAFB}" destId="{E0431451-4964-4C22-A97D-B95C4614B925}" srcOrd="4" destOrd="0" presId="urn:microsoft.com/office/officeart/2008/layout/VerticalCurvedList"/>
    <dgm:cxn modelId="{62CCB15F-871A-4232-A580-AAC09740890C}" type="presParOf" srcId="{E0431451-4964-4C22-A97D-B95C4614B925}" destId="{66840499-4123-427B-823F-9A04B6874541}" srcOrd="0" destOrd="0" presId="urn:microsoft.com/office/officeart/2008/layout/VerticalCurvedList"/>
    <dgm:cxn modelId="{2D3AB18F-3907-41EA-BAEF-089CD5465803}" type="presParOf" srcId="{01FD8CF2-C633-4265-B26D-8FE63A18FAFB}" destId="{04CB6657-85F6-4B44-B00F-685D04A6729D}" srcOrd="5" destOrd="0" presId="urn:microsoft.com/office/officeart/2008/layout/VerticalCurvedList"/>
    <dgm:cxn modelId="{DB44F2C8-8B80-4958-A409-6BD75A4A30D0}" type="presParOf" srcId="{01FD8CF2-C633-4265-B26D-8FE63A18FAFB}" destId="{8447AA54-71F6-4705-B17D-9A40C7C25DF9}" srcOrd="6" destOrd="0" presId="urn:microsoft.com/office/officeart/2008/layout/VerticalCurvedList"/>
    <dgm:cxn modelId="{C5857FBD-86F8-4F35-9AF5-7C0551283623}" type="presParOf" srcId="{8447AA54-71F6-4705-B17D-9A40C7C25DF9}" destId="{AB462B30-5DEC-4EF3-9227-1CD65F2A4C87}" srcOrd="0" destOrd="0" presId="urn:microsoft.com/office/officeart/2008/layout/VerticalCurvedList"/>
    <dgm:cxn modelId="{5D2C79E0-CFC2-4E94-B57D-267B93C22F78}" type="presParOf" srcId="{01FD8CF2-C633-4265-B26D-8FE63A18FAFB}" destId="{DDB83CD5-7EE2-4EBF-9A54-546A355C6BF6}" srcOrd="7" destOrd="0" presId="urn:microsoft.com/office/officeart/2008/layout/VerticalCurvedList"/>
    <dgm:cxn modelId="{40E80CD9-C032-4B6D-A5B7-191B25503C39}" type="presParOf" srcId="{01FD8CF2-C633-4265-B26D-8FE63A18FAFB}" destId="{93EF2D7F-D77F-41A2-9DAF-87A138B33F34}" srcOrd="8" destOrd="0" presId="urn:microsoft.com/office/officeart/2008/layout/VerticalCurvedList"/>
    <dgm:cxn modelId="{00A72113-7203-46C0-BDD3-F424BC1B0725}" type="presParOf" srcId="{93EF2D7F-D77F-41A2-9DAF-87A138B33F34}" destId="{CA7D6709-B41C-48E0-A025-DBAA8A5DC1EE}" srcOrd="0" destOrd="0" presId="urn:microsoft.com/office/officeart/2008/layout/VerticalCurvedList"/>
    <dgm:cxn modelId="{CD5C39CB-2F2E-445E-AC88-8E24908BDE92}" type="presParOf" srcId="{01FD8CF2-C633-4265-B26D-8FE63A18FAFB}" destId="{D0321569-A16E-4EA3-97E2-6A00FDB061EF}" srcOrd="9" destOrd="0" presId="urn:microsoft.com/office/officeart/2008/layout/VerticalCurvedList"/>
    <dgm:cxn modelId="{295A7829-48AE-4D3A-8B9C-220C44C9ADD8}" type="presParOf" srcId="{01FD8CF2-C633-4265-B26D-8FE63A18FAFB}" destId="{B005975C-C334-497D-B0A2-AF018EF0310F}" srcOrd="10" destOrd="0" presId="urn:microsoft.com/office/officeart/2008/layout/VerticalCurvedList"/>
    <dgm:cxn modelId="{B3440FBC-2EBE-4065-A540-9F7BFB8116C1}" type="presParOf" srcId="{B005975C-C334-497D-B0A2-AF018EF0310F}" destId="{96E02C2F-CA78-4999-8B2D-15AE1BB0257D}"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7FC5EE-604E-4FEF-A90D-40F43E64CB97}"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256DC10-2F94-433E-B1DB-720E1B5B9BB2}">
      <dgm:prSet phldrT="[Texte]" custT="1"/>
      <dgm:spPr>
        <a:solidFill>
          <a:srgbClr val="005480"/>
        </a:solidFill>
      </dgm:spPr>
      <dgm:t>
        <a:bodyPr/>
        <a:lstStyle/>
        <a:p>
          <a:r>
            <a:rPr lang="en-US" sz="2500" dirty="0" smtClean="0"/>
            <a:t>Integrated Risk Management</a:t>
          </a:r>
          <a:endParaRPr lang="en-US" sz="2500" dirty="0"/>
        </a:p>
      </dgm:t>
    </dgm:pt>
    <dgm:pt modelId="{35BB5411-EAF3-41BD-B168-6755AC0B0C7C}" type="parTrans" cxnId="{B15727FA-6BA9-49DA-B7AD-E049E7C7295B}">
      <dgm:prSet/>
      <dgm:spPr/>
      <dgm:t>
        <a:bodyPr/>
        <a:lstStyle/>
        <a:p>
          <a:endParaRPr lang="en-US" sz="2500"/>
        </a:p>
      </dgm:t>
    </dgm:pt>
    <dgm:pt modelId="{84951C03-4794-4221-966D-00F0E48C8AB6}" type="sibTrans" cxnId="{B15727FA-6BA9-49DA-B7AD-E049E7C7295B}">
      <dgm:prSet/>
      <dgm:spPr>
        <a:solidFill>
          <a:srgbClr val="69B42E"/>
        </a:solidFill>
      </dgm:spPr>
      <dgm:t>
        <a:bodyPr/>
        <a:lstStyle/>
        <a:p>
          <a:endParaRPr lang="en-US" sz="2500"/>
        </a:p>
      </dgm:t>
    </dgm:pt>
    <dgm:pt modelId="{8910C8A0-61FF-4EEE-8811-F9C1CFBE7A52}">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a:t>
          </a:r>
          <a:r>
            <a:rPr lang="fr-FR" sz="2500" dirty="0" err="1" smtClean="0"/>
            <a:t>framework</a:t>
          </a:r>
          <a:endParaRPr lang="en-US" sz="2500" dirty="0"/>
        </a:p>
      </dgm:t>
    </dgm:pt>
    <dgm:pt modelId="{2206A686-D9DD-47E3-9F1E-3D82E0209D45}" type="parTrans" cxnId="{F2E73E51-95CF-4D01-A51A-9A7A85625917}">
      <dgm:prSet/>
      <dgm:spPr/>
      <dgm:t>
        <a:bodyPr/>
        <a:lstStyle/>
        <a:p>
          <a:endParaRPr lang="en-US" sz="2500"/>
        </a:p>
      </dgm:t>
    </dgm:pt>
    <dgm:pt modelId="{DDB088B6-BCFA-4C9F-84D5-4FE0C7E77811}" type="sibTrans" cxnId="{F2E73E51-95CF-4D01-A51A-9A7A85625917}">
      <dgm:prSet/>
      <dgm:spPr/>
      <dgm:t>
        <a:bodyPr/>
        <a:lstStyle/>
        <a:p>
          <a:endParaRPr lang="en-US" sz="2500"/>
        </a:p>
      </dgm:t>
    </dgm:pt>
    <dgm:pt modelId="{6B4EE6CB-7F9E-4668-8944-4884F2EB15D6}">
      <dgm:prSet custT="1"/>
      <dgm:spPr>
        <a:solidFill>
          <a:srgbClr val="005480"/>
        </a:solidFill>
      </dgm:spPr>
      <dgm:t>
        <a:bodyPr/>
        <a:lstStyle/>
        <a:p>
          <a:r>
            <a:rPr lang="fr-FR" sz="2500" dirty="0" err="1" smtClean="0"/>
            <a:t>Examples</a:t>
          </a:r>
          <a:endParaRPr lang="fr-FR" sz="2500" dirty="0"/>
        </a:p>
      </dgm:t>
    </dgm:pt>
    <dgm:pt modelId="{3380AF95-A27D-47A6-8C44-4163E32E12FF}" type="parTrans" cxnId="{630EB9F9-00F4-4097-BCEB-8DEB5C330D27}">
      <dgm:prSet/>
      <dgm:spPr/>
      <dgm:t>
        <a:bodyPr/>
        <a:lstStyle/>
        <a:p>
          <a:endParaRPr lang="fr-FR"/>
        </a:p>
      </dgm:t>
    </dgm:pt>
    <dgm:pt modelId="{1FFE1582-2572-4C46-A4A7-E61736C65616}" type="sibTrans" cxnId="{630EB9F9-00F4-4097-BCEB-8DEB5C330D27}">
      <dgm:prSet/>
      <dgm:spPr/>
      <dgm:t>
        <a:bodyPr/>
        <a:lstStyle/>
        <a:p>
          <a:endParaRPr lang="fr-FR"/>
        </a:p>
      </dgm:t>
    </dgm:pt>
    <dgm:pt modelId="{B8C2DC49-0541-44C2-838D-A9A35DFEDE7B}">
      <dgm:prSet phldrT="[Texte]" custT="1"/>
      <dgm:spPr>
        <a:solidFill>
          <a:srgbClr val="005480"/>
        </a:solidFill>
      </dgm:spPr>
      <dgm:t>
        <a:bodyPr/>
        <a:lstStyle/>
        <a:p>
          <a:r>
            <a:rPr lang="en-US" sz="2500" dirty="0" smtClean="0"/>
            <a:t>BRL Group and BRL </a:t>
          </a:r>
          <a:r>
            <a:rPr lang="en-US" sz="2500" dirty="0" err="1" smtClean="0"/>
            <a:t>Ingenierie</a:t>
          </a:r>
          <a:endParaRPr lang="en-US" sz="2500" dirty="0"/>
        </a:p>
      </dgm:t>
    </dgm:pt>
    <dgm:pt modelId="{209C870B-C64A-44FA-9390-D24329BE1AB9}" type="parTrans" cxnId="{8973CBD3-543A-4E85-9D74-9888C5D55815}">
      <dgm:prSet/>
      <dgm:spPr/>
      <dgm:t>
        <a:bodyPr/>
        <a:lstStyle/>
        <a:p>
          <a:endParaRPr lang="fr-FR"/>
        </a:p>
      </dgm:t>
    </dgm:pt>
    <dgm:pt modelId="{3067098D-15C2-4875-AD94-898BCD45D62D}" type="sibTrans" cxnId="{8973CBD3-543A-4E85-9D74-9888C5D55815}">
      <dgm:prSet/>
      <dgm:spPr/>
      <dgm:t>
        <a:bodyPr/>
        <a:lstStyle/>
        <a:p>
          <a:endParaRPr lang="fr-FR"/>
        </a:p>
      </dgm:t>
    </dgm:pt>
    <dgm:pt modelId="{4C1207A1-16D8-4F80-9247-FB4691EAB30B}">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components (LTA)</a:t>
          </a:r>
          <a:endParaRPr lang="en-US" sz="2500" dirty="0"/>
        </a:p>
      </dgm:t>
    </dgm:pt>
    <dgm:pt modelId="{9820CB96-E93A-4139-9FD3-306F1CCA9C06}" type="parTrans" cxnId="{16CB64AC-911E-4970-8BB9-43974D41A307}">
      <dgm:prSet/>
      <dgm:spPr/>
      <dgm:t>
        <a:bodyPr/>
        <a:lstStyle/>
        <a:p>
          <a:endParaRPr lang="fr-FR"/>
        </a:p>
      </dgm:t>
    </dgm:pt>
    <dgm:pt modelId="{884939A7-8AF4-4474-98D7-12168D344EB2}" type="sibTrans" cxnId="{16CB64AC-911E-4970-8BB9-43974D41A307}">
      <dgm:prSet/>
      <dgm:spPr/>
      <dgm:t>
        <a:bodyPr/>
        <a:lstStyle/>
        <a:p>
          <a:endParaRPr lang="fr-FR"/>
        </a:p>
      </dgm:t>
    </dgm:pt>
    <dgm:pt modelId="{83D01AC8-F228-4633-B668-CD6A2A76B475}" type="pres">
      <dgm:prSet presAssocID="{B87FC5EE-604E-4FEF-A90D-40F43E64CB97}" presName="Name0" presStyleCnt="0">
        <dgm:presLayoutVars>
          <dgm:chMax val="7"/>
          <dgm:chPref val="7"/>
          <dgm:dir/>
        </dgm:presLayoutVars>
      </dgm:prSet>
      <dgm:spPr/>
      <dgm:t>
        <a:bodyPr/>
        <a:lstStyle/>
        <a:p>
          <a:endParaRPr lang="en-US"/>
        </a:p>
      </dgm:t>
    </dgm:pt>
    <dgm:pt modelId="{01FD8CF2-C633-4265-B26D-8FE63A18FAFB}" type="pres">
      <dgm:prSet presAssocID="{B87FC5EE-604E-4FEF-A90D-40F43E64CB97}" presName="Name1" presStyleCnt="0"/>
      <dgm:spPr/>
    </dgm:pt>
    <dgm:pt modelId="{1CAA128C-E125-4FFC-9731-058654BBE563}" type="pres">
      <dgm:prSet presAssocID="{B87FC5EE-604E-4FEF-A90D-40F43E64CB97}" presName="cycle" presStyleCnt="0"/>
      <dgm:spPr/>
    </dgm:pt>
    <dgm:pt modelId="{16759A61-4FCC-452C-A9F8-CB5E78C58807}" type="pres">
      <dgm:prSet presAssocID="{B87FC5EE-604E-4FEF-A90D-40F43E64CB97}" presName="srcNode" presStyleLbl="node1" presStyleIdx="0" presStyleCnt="5"/>
      <dgm:spPr/>
    </dgm:pt>
    <dgm:pt modelId="{1573B9AC-E538-4721-8C3E-B8F33CAD5FAE}" type="pres">
      <dgm:prSet presAssocID="{B87FC5EE-604E-4FEF-A90D-40F43E64CB97}" presName="conn" presStyleLbl="parChTrans1D2" presStyleIdx="0" presStyleCnt="1"/>
      <dgm:spPr/>
      <dgm:t>
        <a:bodyPr/>
        <a:lstStyle/>
        <a:p>
          <a:endParaRPr lang="en-US"/>
        </a:p>
      </dgm:t>
    </dgm:pt>
    <dgm:pt modelId="{19A85A14-B822-4A39-8E6C-73E8BA6E2A97}" type="pres">
      <dgm:prSet presAssocID="{B87FC5EE-604E-4FEF-A90D-40F43E64CB97}" presName="extraNode" presStyleLbl="node1" presStyleIdx="0" presStyleCnt="5"/>
      <dgm:spPr/>
    </dgm:pt>
    <dgm:pt modelId="{3D14D743-AD41-47D6-B01D-BF85E273CE10}" type="pres">
      <dgm:prSet presAssocID="{B87FC5EE-604E-4FEF-A90D-40F43E64CB97}" presName="dstNode" presStyleLbl="node1" presStyleIdx="0" presStyleCnt="5"/>
      <dgm:spPr/>
    </dgm:pt>
    <dgm:pt modelId="{DCD08119-391F-4A13-B405-3E61E9B95BD8}" type="pres">
      <dgm:prSet presAssocID="{B8C2DC49-0541-44C2-838D-A9A35DFEDE7B}" presName="text_1" presStyleLbl="node1" presStyleIdx="0" presStyleCnt="5">
        <dgm:presLayoutVars>
          <dgm:bulletEnabled val="1"/>
        </dgm:presLayoutVars>
      </dgm:prSet>
      <dgm:spPr/>
      <dgm:t>
        <a:bodyPr/>
        <a:lstStyle/>
        <a:p>
          <a:endParaRPr lang="fr-FR"/>
        </a:p>
      </dgm:t>
    </dgm:pt>
    <dgm:pt modelId="{C0E243C7-3853-43FB-920E-58B655357E8E}" type="pres">
      <dgm:prSet presAssocID="{B8C2DC49-0541-44C2-838D-A9A35DFEDE7B}" presName="accent_1" presStyleCnt="0"/>
      <dgm:spPr/>
    </dgm:pt>
    <dgm:pt modelId="{72EFA3ED-5CE6-43C7-A8B2-2F2A5CE8282C}" type="pres">
      <dgm:prSet presAssocID="{B8C2DC49-0541-44C2-838D-A9A35DFEDE7B}" presName="accentRepeatNode" presStyleLbl="solidFgAcc1" presStyleIdx="0" presStyleCnt="5"/>
      <dgm:spPr/>
    </dgm:pt>
    <dgm:pt modelId="{068E84A6-0C4D-4FD2-A776-2B3557ECD0C1}" type="pres">
      <dgm:prSet presAssocID="{0256DC10-2F94-433E-B1DB-720E1B5B9BB2}" presName="text_2" presStyleLbl="node1" presStyleIdx="1" presStyleCnt="5">
        <dgm:presLayoutVars>
          <dgm:bulletEnabled val="1"/>
        </dgm:presLayoutVars>
      </dgm:prSet>
      <dgm:spPr/>
      <dgm:t>
        <a:bodyPr/>
        <a:lstStyle/>
        <a:p>
          <a:endParaRPr lang="fr-FR"/>
        </a:p>
      </dgm:t>
    </dgm:pt>
    <dgm:pt modelId="{E0431451-4964-4C22-A97D-B95C4614B925}" type="pres">
      <dgm:prSet presAssocID="{0256DC10-2F94-433E-B1DB-720E1B5B9BB2}" presName="accent_2" presStyleCnt="0"/>
      <dgm:spPr/>
    </dgm:pt>
    <dgm:pt modelId="{66840499-4123-427B-823F-9A04B6874541}" type="pres">
      <dgm:prSet presAssocID="{0256DC10-2F94-433E-B1DB-720E1B5B9BB2}" presName="accentRepeatNode" presStyleLbl="solidFgAcc1" presStyleIdx="1" presStyleCnt="5"/>
      <dgm:spPr>
        <a:solidFill>
          <a:schemeClr val="bg1"/>
        </a:solidFill>
        <a:ln>
          <a:solidFill>
            <a:srgbClr val="69B42E"/>
          </a:solidFill>
        </a:ln>
      </dgm:spPr>
      <dgm:t>
        <a:bodyPr/>
        <a:lstStyle/>
        <a:p>
          <a:endParaRPr lang="fr-FR"/>
        </a:p>
      </dgm:t>
    </dgm:pt>
    <dgm:pt modelId="{04CB6657-85F6-4B44-B00F-685D04A6729D}" type="pres">
      <dgm:prSet presAssocID="{8910C8A0-61FF-4EEE-8811-F9C1CFBE7A52}" presName="text_3" presStyleLbl="node1" presStyleIdx="2" presStyleCnt="5">
        <dgm:presLayoutVars>
          <dgm:bulletEnabled val="1"/>
        </dgm:presLayoutVars>
      </dgm:prSet>
      <dgm:spPr/>
      <dgm:t>
        <a:bodyPr/>
        <a:lstStyle/>
        <a:p>
          <a:endParaRPr lang="fr-FR"/>
        </a:p>
      </dgm:t>
    </dgm:pt>
    <dgm:pt modelId="{8447AA54-71F6-4705-B17D-9A40C7C25DF9}" type="pres">
      <dgm:prSet presAssocID="{8910C8A0-61FF-4EEE-8811-F9C1CFBE7A52}" presName="accent_3" presStyleCnt="0"/>
      <dgm:spPr/>
    </dgm:pt>
    <dgm:pt modelId="{AB462B30-5DEC-4EF3-9227-1CD65F2A4C87}" type="pres">
      <dgm:prSet presAssocID="{8910C8A0-61FF-4EEE-8811-F9C1CFBE7A52}" presName="accentRepeatNode" presStyleLbl="solidFgAcc1" presStyleIdx="2" presStyleCnt="5"/>
      <dgm:spPr>
        <a:solidFill>
          <a:srgbClr val="69B42E"/>
        </a:solidFill>
        <a:ln>
          <a:solidFill>
            <a:srgbClr val="69B42E"/>
          </a:solidFill>
        </a:ln>
      </dgm:spPr>
      <dgm:t>
        <a:bodyPr/>
        <a:lstStyle/>
        <a:p>
          <a:endParaRPr lang="fr-FR"/>
        </a:p>
      </dgm:t>
    </dgm:pt>
    <dgm:pt modelId="{DDB83CD5-7EE2-4EBF-9A54-546A355C6BF6}" type="pres">
      <dgm:prSet presAssocID="{4C1207A1-16D8-4F80-9247-FB4691EAB30B}" presName="text_4" presStyleLbl="node1" presStyleIdx="3" presStyleCnt="5">
        <dgm:presLayoutVars>
          <dgm:bulletEnabled val="1"/>
        </dgm:presLayoutVars>
      </dgm:prSet>
      <dgm:spPr/>
      <dgm:t>
        <a:bodyPr/>
        <a:lstStyle/>
        <a:p>
          <a:endParaRPr lang="fr-FR"/>
        </a:p>
      </dgm:t>
    </dgm:pt>
    <dgm:pt modelId="{93EF2D7F-D77F-41A2-9DAF-87A138B33F34}" type="pres">
      <dgm:prSet presAssocID="{4C1207A1-16D8-4F80-9247-FB4691EAB30B}" presName="accent_4" presStyleCnt="0"/>
      <dgm:spPr/>
    </dgm:pt>
    <dgm:pt modelId="{CA7D6709-B41C-48E0-A025-DBAA8A5DC1EE}" type="pres">
      <dgm:prSet presAssocID="{4C1207A1-16D8-4F80-9247-FB4691EAB30B}" presName="accentRepeatNode" presStyleLbl="solidFgAcc1" presStyleIdx="3" presStyleCnt="5"/>
      <dgm:spPr>
        <a:solidFill>
          <a:schemeClr val="bg1"/>
        </a:solidFill>
      </dgm:spPr>
      <dgm:t>
        <a:bodyPr/>
        <a:lstStyle/>
        <a:p>
          <a:endParaRPr lang="fr-FR"/>
        </a:p>
      </dgm:t>
    </dgm:pt>
    <dgm:pt modelId="{D0321569-A16E-4EA3-97E2-6A00FDB061EF}" type="pres">
      <dgm:prSet presAssocID="{6B4EE6CB-7F9E-4668-8944-4884F2EB15D6}" presName="text_5" presStyleLbl="node1" presStyleIdx="4" presStyleCnt="5">
        <dgm:presLayoutVars>
          <dgm:bulletEnabled val="1"/>
        </dgm:presLayoutVars>
      </dgm:prSet>
      <dgm:spPr/>
      <dgm:t>
        <a:bodyPr/>
        <a:lstStyle/>
        <a:p>
          <a:endParaRPr lang="fr-FR"/>
        </a:p>
      </dgm:t>
    </dgm:pt>
    <dgm:pt modelId="{B005975C-C334-497D-B0A2-AF018EF0310F}" type="pres">
      <dgm:prSet presAssocID="{6B4EE6CB-7F9E-4668-8944-4884F2EB15D6}" presName="accent_5" presStyleCnt="0"/>
      <dgm:spPr/>
    </dgm:pt>
    <dgm:pt modelId="{96E02C2F-CA78-4999-8B2D-15AE1BB0257D}" type="pres">
      <dgm:prSet presAssocID="{6B4EE6CB-7F9E-4668-8944-4884F2EB15D6}" presName="accentRepeatNode" presStyleLbl="solidFgAcc1" presStyleIdx="4" presStyleCnt="5"/>
      <dgm:spPr>
        <a:ln>
          <a:solidFill>
            <a:srgbClr val="69B42E"/>
          </a:solidFill>
        </a:ln>
      </dgm:spPr>
      <dgm:t>
        <a:bodyPr/>
        <a:lstStyle/>
        <a:p>
          <a:endParaRPr lang="fr-FR"/>
        </a:p>
      </dgm:t>
    </dgm:pt>
  </dgm:ptLst>
  <dgm:cxnLst>
    <dgm:cxn modelId="{630EB9F9-00F4-4097-BCEB-8DEB5C330D27}" srcId="{B87FC5EE-604E-4FEF-A90D-40F43E64CB97}" destId="{6B4EE6CB-7F9E-4668-8944-4884F2EB15D6}" srcOrd="4" destOrd="0" parTransId="{3380AF95-A27D-47A6-8C44-4163E32E12FF}" sibTransId="{1FFE1582-2572-4C46-A4A7-E61736C65616}"/>
    <dgm:cxn modelId="{E2F742E3-215E-44AE-9644-0F0E38ED49C4}" type="presOf" srcId="{4C1207A1-16D8-4F80-9247-FB4691EAB30B}" destId="{DDB83CD5-7EE2-4EBF-9A54-546A355C6BF6}" srcOrd="0" destOrd="0" presId="urn:microsoft.com/office/officeart/2008/layout/VerticalCurvedList"/>
    <dgm:cxn modelId="{16CB64AC-911E-4970-8BB9-43974D41A307}" srcId="{B87FC5EE-604E-4FEF-A90D-40F43E64CB97}" destId="{4C1207A1-16D8-4F80-9247-FB4691EAB30B}" srcOrd="3" destOrd="0" parTransId="{9820CB96-E93A-4139-9FD3-306F1CCA9C06}" sibTransId="{884939A7-8AF4-4474-98D7-12168D344EB2}"/>
    <dgm:cxn modelId="{B15727FA-6BA9-49DA-B7AD-E049E7C7295B}" srcId="{B87FC5EE-604E-4FEF-A90D-40F43E64CB97}" destId="{0256DC10-2F94-433E-B1DB-720E1B5B9BB2}" srcOrd="1" destOrd="0" parTransId="{35BB5411-EAF3-41BD-B168-6755AC0B0C7C}" sibTransId="{84951C03-4794-4221-966D-00F0E48C8AB6}"/>
    <dgm:cxn modelId="{C424B21D-73F9-41E5-B89F-F4B67DF7646E}" type="presOf" srcId="{3067098D-15C2-4875-AD94-898BCD45D62D}" destId="{1573B9AC-E538-4721-8C3E-B8F33CAD5FAE}" srcOrd="0" destOrd="0" presId="urn:microsoft.com/office/officeart/2008/layout/VerticalCurvedList"/>
    <dgm:cxn modelId="{A19263E4-7F61-4008-84BF-45945449673B}" type="presOf" srcId="{0256DC10-2F94-433E-B1DB-720E1B5B9BB2}" destId="{068E84A6-0C4D-4FD2-A776-2B3557ECD0C1}" srcOrd="0" destOrd="0" presId="urn:microsoft.com/office/officeart/2008/layout/VerticalCurvedList"/>
    <dgm:cxn modelId="{1C51B238-F539-46C1-920B-83B10959B5B1}" type="presOf" srcId="{6B4EE6CB-7F9E-4668-8944-4884F2EB15D6}" destId="{D0321569-A16E-4EA3-97E2-6A00FDB061EF}" srcOrd="0" destOrd="0" presId="urn:microsoft.com/office/officeart/2008/layout/VerticalCurvedList"/>
    <dgm:cxn modelId="{F2E73E51-95CF-4D01-A51A-9A7A85625917}" srcId="{B87FC5EE-604E-4FEF-A90D-40F43E64CB97}" destId="{8910C8A0-61FF-4EEE-8811-F9C1CFBE7A52}" srcOrd="2" destOrd="0" parTransId="{2206A686-D9DD-47E3-9F1E-3D82E0209D45}" sibTransId="{DDB088B6-BCFA-4C9F-84D5-4FE0C7E77811}"/>
    <dgm:cxn modelId="{DD488C3F-6ACC-49C9-A0F5-652062980D9C}" type="presOf" srcId="{B8C2DC49-0541-44C2-838D-A9A35DFEDE7B}" destId="{DCD08119-391F-4A13-B405-3E61E9B95BD8}" srcOrd="0" destOrd="0" presId="urn:microsoft.com/office/officeart/2008/layout/VerticalCurvedList"/>
    <dgm:cxn modelId="{2FA72746-175C-4541-8B33-93F10C2AE017}" type="presOf" srcId="{B87FC5EE-604E-4FEF-A90D-40F43E64CB97}" destId="{83D01AC8-F228-4633-B668-CD6A2A76B475}" srcOrd="0" destOrd="0" presId="urn:microsoft.com/office/officeart/2008/layout/VerticalCurvedList"/>
    <dgm:cxn modelId="{8973CBD3-543A-4E85-9D74-9888C5D55815}" srcId="{B87FC5EE-604E-4FEF-A90D-40F43E64CB97}" destId="{B8C2DC49-0541-44C2-838D-A9A35DFEDE7B}" srcOrd="0" destOrd="0" parTransId="{209C870B-C64A-44FA-9390-D24329BE1AB9}" sibTransId="{3067098D-15C2-4875-AD94-898BCD45D62D}"/>
    <dgm:cxn modelId="{D2937770-15DB-4B44-BECF-5D866C7A10A2}" type="presOf" srcId="{8910C8A0-61FF-4EEE-8811-F9C1CFBE7A52}" destId="{04CB6657-85F6-4B44-B00F-685D04A6729D}" srcOrd="0" destOrd="0" presId="urn:microsoft.com/office/officeart/2008/layout/VerticalCurvedList"/>
    <dgm:cxn modelId="{E08BD16C-6079-45A8-8075-6AF9CB8652ED}" type="presParOf" srcId="{83D01AC8-F228-4633-B668-CD6A2A76B475}" destId="{01FD8CF2-C633-4265-B26D-8FE63A18FAFB}" srcOrd="0" destOrd="0" presId="urn:microsoft.com/office/officeart/2008/layout/VerticalCurvedList"/>
    <dgm:cxn modelId="{13271342-0C1C-4507-AE82-2F7A735829C1}" type="presParOf" srcId="{01FD8CF2-C633-4265-B26D-8FE63A18FAFB}" destId="{1CAA128C-E125-4FFC-9731-058654BBE563}" srcOrd="0" destOrd="0" presId="urn:microsoft.com/office/officeart/2008/layout/VerticalCurvedList"/>
    <dgm:cxn modelId="{13D0218A-78F1-4480-9C39-811EC371E855}" type="presParOf" srcId="{1CAA128C-E125-4FFC-9731-058654BBE563}" destId="{16759A61-4FCC-452C-A9F8-CB5E78C58807}" srcOrd="0" destOrd="0" presId="urn:microsoft.com/office/officeart/2008/layout/VerticalCurvedList"/>
    <dgm:cxn modelId="{F1AE15DC-25EA-48C4-8C5D-56288D42903C}" type="presParOf" srcId="{1CAA128C-E125-4FFC-9731-058654BBE563}" destId="{1573B9AC-E538-4721-8C3E-B8F33CAD5FAE}" srcOrd="1" destOrd="0" presId="urn:microsoft.com/office/officeart/2008/layout/VerticalCurvedList"/>
    <dgm:cxn modelId="{5335C41E-6784-4352-A73D-E74C4096F6DD}" type="presParOf" srcId="{1CAA128C-E125-4FFC-9731-058654BBE563}" destId="{19A85A14-B822-4A39-8E6C-73E8BA6E2A97}" srcOrd="2" destOrd="0" presId="urn:microsoft.com/office/officeart/2008/layout/VerticalCurvedList"/>
    <dgm:cxn modelId="{2E85792C-6A63-4F1D-B431-DF06158B46B0}" type="presParOf" srcId="{1CAA128C-E125-4FFC-9731-058654BBE563}" destId="{3D14D743-AD41-47D6-B01D-BF85E273CE10}" srcOrd="3" destOrd="0" presId="urn:microsoft.com/office/officeart/2008/layout/VerticalCurvedList"/>
    <dgm:cxn modelId="{60B98086-E51C-4DC1-86D4-E973AA641A9B}" type="presParOf" srcId="{01FD8CF2-C633-4265-B26D-8FE63A18FAFB}" destId="{DCD08119-391F-4A13-B405-3E61E9B95BD8}" srcOrd="1" destOrd="0" presId="urn:microsoft.com/office/officeart/2008/layout/VerticalCurvedList"/>
    <dgm:cxn modelId="{07C1A24C-1FC3-46A1-96A3-0823EED053A4}" type="presParOf" srcId="{01FD8CF2-C633-4265-B26D-8FE63A18FAFB}" destId="{C0E243C7-3853-43FB-920E-58B655357E8E}" srcOrd="2" destOrd="0" presId="urn:microsoft.com/office/officeart/2008/layout/VerticalCurvedList"/>
    <dgm:cxn modelId="{1F103686-DE62-44A6-99A4-4C1147BC5400}" type="presParOf" srcId="{C0E243C7-3853-43FB-920E-58B655357E8E}" destId="{72EFA3ED-5CE6-43C7-A8B2-2F2A5CE8282C}" srcOrd="0" destOrd="0" presId="urn:microsoft.com/office/officeart/2008/layout/VerticalCurvedList"/>
    <dgm:cxn modelId="{0AF1543B-4625-41A8-A965-60EF2F8D7DF3}" type="presParOf" srcId="{01FD8CF2-C633-4265-B26D-8FE63A18FAFB}" destId="{068E84A6-0C4D-4FD2-A776-2B3557ECD0C1}" srcOrd="3" destOrd="0" presId="urn:microsoft.com/office/officeart/2008/layout/VerticalCurvedList"/>
    <dgm:cxn modelId="{41D4D148-A0A3-4CAB-826C-8F0A9773AFD3}" type="presParOf" srcId="{01FD8CF2-C633-4265-B26D-8FE63A18FAFB}" destId="{E0431451-4964-4C22-A97D-B95C4614B925}" srcOrd="4" destOrd="0" presId="urn:microsoft.com/office/officeart/2008/layout/VerticalCurvedList"/>
    <dgm:cxn modelId="{3D637F17-8F90-495F-98B9-BBEC2773F0C4}" type="presParOf" srcId="{E0431451-4964-4C22-A97D-B95C4614B925}" destId="{66840499-4123-427B-823F-9A04B6874541}" srcOrd="0" destOrd="0" presId="urn:microsoft.com/office/officeart/2008/layout/VerticalCurvedList"/>
    <dgm:cxn modelId="{C651EE6C-42F5-4FEE-A909-6F38ED97DD59}" type="presParOf" srcId="{01FD8CF2-C633-4265-B26D-8FE63A18FAFB}" destId="{04CB6657-85F6-4B44-B00F-685D04A6729D}" srcOrd="5" destOrd="0" presId="urn:microsoft.com/office/officeart/2008/layout/VerticalCurvedList"/>
    <dgm:cxn modelId="{1BD04E3A-C0CB-472C-94B6-21AD6EBD353B}" type="presParOf" srcId="{01FD8CF2-C633-4265-B26D-8FE63A18FAFB}" destId="{8447AA54-71F6-4705-B17D-9A40C7C25DF9}" srcOrd="6" destOrd="0" presId="urn:microsoft.com/office/officeart/2008/layout/VerticalCurvedList"/>
    <dgm:cxn modelId="{8FD8983C-C437-4C83-A7C2-4EA32164A1D8}" type="presParOf" srcId="{8447AA54-71F6-4705-B17D-9A40C7C25DF9}" destId="{AB462B30-5DEC-4EF3-9227-1CD65F2A4C87}" srcOrd="0" destOrd="0" presId="urn:microsoft.com/office/officeart/2008/layout/VerticalCurvedList"/>
    <dgm:cxn modelId="{FFCD017B-04D9-453E-8CDB-4ABC90770332}" type="presParOf" srcId="{01FD8CF2-C633-4265-B26D-8FE63A18FAFB}" destId="{DDB83CD5-7EE2-4EBF-9A54-546A355C6BF6}" srcOrd="7" destOrd="0" presId="urn:microsoft.com/office/officeart/2008/layout/VerticalCurvedList"/>
    <dgm:cxn modelId="{B574D1B0-B7CD-4428-B212-61446084FD5B}" type="presParOf" srcId="{01FD8CF2-C633-4265-B26D-8FE63A18FAFB}" destId="{93EF2D7F-D77F-41A2-9DAF-87A138B33F34}" srcOrd="8" destOrd="0" presId="urn:microsoft.com/office/officeart/2008/layout/VerticalCurvedList"/>
    <dgm:cxn modelId="{E2F8C933-A115-4602-B289-E9D0D1A6F09B}" type="presParOf" srcId="{93EF2D7F-D77F-41A2-9DAF-87A138B33F34}" destId="{CA7D6709-B41C-48E0-A025-DBAA8A5DC1EE}" srcOrd="0" destOrd="0" presId="urn:microsoft.com/office/officeart/2008/layout/VerticalCurvedList"/>
    <dgm:cxn modelId="{6B1532C2-6E7E-45A2-A496-B92A8708A25B}" type="presParOf" srcId="{01FD8CF2-C633-4265-B26D-8FE63A18FAFB}" destId="{D0321569-A16E-4EA3-97E2-6A00FDB061EF}" srcOrd="9" destOrd="0" presId="urn:microsoft.com/office/officeart/2008/layout/VerticalCurvedList"/>
    <dgm:cxn modelId="{751E87DC-13D5-4679-9EEF-908FCECAEC64}" type="presParOf" srcId="{01FD8CF2-C633-4265-B26D-8FE63A18FAFB}" destId="{B005975C-C334-497D-B0A2-AF018EF0310F}" srcOrd="10" destOrd="0" presId="urn:microsoft.com/office/officeart/2008/layout/VerticalCurvedList"/>
    <dgm:cxn modelId="{B9EE4D81-7637-47F5-BDBA-D440D346E7FD}" type="presParOf" srcId="{B005975C-C334-497D-B0A2-AF018EF0310F}" destId="{96E02C2F-CA78-4999-8B2D-15AE1BB0257D}"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7FC5EE-604E-4FEF-A90D-40F43E64CB97}"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256DC10-2F94-433E-B1DB-720E1B5B9BB2}">
      <dgm:prSet phldrT="[Texte]" custT="1"/>
      <dgm:spPr>
        <a:solidFill>
          <a:srgbClr val="005480"/>
        </a:solidFill>
      </dgm:spPr>
      <dgm:t>
        <a:bodyPr/>
        <a:lstStyle/>
        <a:p>
          <a:r>
            <a:rPr lang="en-US" sz="2500" dirty="0" smtClean="0"/>
            <a:t>Integrated Risk Management</a:t>
          </a:r>
          <a:endParaRPr lang="en-US" sz="2500" dirty="0"/>
        </a:p>
      </dgm:t>
    </dgm:pt>
    <dgm:pt modelId="{35BB5411-EAF3-41BD-B168-6755AC0B0C7C}" type="parTrans" cxnId="{B15727FA-6BA9-49DA-B7AD-E049E7C7295B}">
      <dgm:prSet/>
      <dgm:spPr/>
      <dgm:t>
        <a:bodyPr/>
        <a:lstStyle/>
        <a:p>
          <a:endParaRPr lang="en-US" sz="2500"/>
        </a:p>
      </dgm:t>
    </dgm:pt>
    <dgm:pt modelId="{84951C03-4794-4221-966D-00F0E48C8AB6}" type="sibTrans" cxnId="{B15727FA-6BA9-49DA-B7AD-E049E7C7295B}">
      <dgm:prSet/>
      <dgm:spPr>
        <a:solidFill>
          <a:srgbClr val="69B42E"/>
        </a:solidFill>
      </dgm:spPr>
      <dgm:t>
        <a:bodyPr/>
        <a:lstStyle/>
        <a:p>
          <a:endParaRPr lang="en-US" sz="2500"/>
        </a:p>
      </dgm:t>
    </dgm:pt>
    <dgm:pt modelId="{8910C8A0-61FF-4EEE-8811-F9C1CFBE7A52}">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a:t>
          </a:r>
          <a:r>
            <a:rPr lang="fr-FR" sz="2500" dirty="0" err="1" smtClean="0"/>
            <a:t>framework</a:t>
          </a:r>
          <a:endParaRPr lang="en-US" sz="2500" dirty="0"/>
        </a:p>
      </dgm:t>
    </dgm:pt>
    <dgm:pt modelId="{2206A686-D9DD-47E3-9F1E-3D82E0209D45}" type="parTrans" cxnId="{F2E73E51-95CF-4D01-A51A-9A7A85625917}">
      <dgm:prSet/>
      <dgm:spPr/>
      <dgm:t>
        <a:bodyPr/>
        <a:lstStyle/>
        <a:p>
          <a:endParaRPr lang="en-US" sz="2500"/>
        </a:p>
      </dgm:t>
    </dgm:pt>
    <dgm:pt modelId="{DDB088B6-BCFA-4C9F-84D5-4FE0C7E77811}" type="sibTrans" cxnId="{F2E73E51-95CF-4D01-A51A-9A7A85625917}">
      <dgm:prSet/>
      <dgm:spPr/>
      <dgm:t>
        <a:bodyPr/>
        <a:lstStyle/>
        <a:p>
          <a:endParaRPr lang="en-US" sz="2500"/>
        </a:p>
      </dgm:t>
    </dgm:pt>
    <dgm:pt modelId="{6B4EE6CB-7F9E-4668-8944-4884F2EB15D6}">
      <dgm:prSet custT="1"/>
      <dgm:spPr>
        <a:solidFill>
          <a:srgbClr val="005480"/>
        </a:solidFill>
      </dgm:spPr>
      <dgm:t>
        <a:bodyPr/>
        <a:lstStyle/>
        <a:p>
          <a:r>
            <a:rPr lang="fr-FR" sz="2500" dirty="0" err="1" smtClean="0"/>
            <a:t>Examples</a:t>
          </a:r>
          <a:endParaRPr lang="fr-FR" sz="2500" dirty="0"/>
        </a:p>
      </dgm:t>
    </dgm:pt>
    <dgm:pt modelId="{3380AF95-A27D-47A6-8C44-4163E32E12FF}" type="parTrans" cxnId="{630EB9F9-00F4-4097-BCEB-8DEB5C330D27}">
      <dgm:prSet/>
      <dgm:spPr/>
      <dgm:t>
        <a:bodyPr/>
        <a:lstStyle/>
        <a:p>
          <a:endParaRPr lang="fr-FR"/>
        </a:p>
      </dgm:t>
    </dgm:pt>
    <dgm:pt modelId="{1FFE1582-2572-4C46-A4A7-E61736C65616}" type="sibTrans" cxnId="{630EB9F9-00F4-4097-BCEB-8DEB5C330D27}">
      <dgm:prSet/>
      <dgm:spPr/>
      <dgm:t>
        <a:bodyPr/>
        <a:lstStyle/>
        <a:p>
          <a:endParaRPr lang="fr-FR"/>
        </a:p>
      </dgm:t>
    </dgm:pt>
    <dgm:pt modelId="{B8C2DC49-0541-44C2-838D-A9A35DFEDE7B}">
      <dgm:prSet phldrT="[Texte]" custT="1"/>
      <dgm:spPr>
        <a:solidFill>
          <a:srgbClr val="005480"/>
        </a:solidFill>
      </dgm:spPr>
      <dgm:t>
        <a:bodyPr/>
        <a:lstStyle/>
        <a:p>
          <a:r>
            <a:rPr lang="en-US" sz="2500" dirty="0" smtClean="0"/>
            <a:t>BRL Group and BRL </a:t>
          </a:r>
          <a:r>
            <a:rPr lang="en-US" sz="2500" dirty="0" err="1" smtClean="0"/>
            <a:t>Ingenierie</a:t>
          </a:r>
          <a:endParaRPr lang="en-US" sz="2500" dirty="0"/>
        </a:p>
      </dgm:t>
    </dgm:pt>
    <dgm:pt modelId="{209C870B-C64A-44FA-9390-D24329BE1AB9}" type="parTrans" cxnId="{8973CBD3-543A-4E85-9D74-9888C5D55815}">
      <dgm:prSet/>
      <dgm:spPr/>
      <dgm:t>
        <a:bodyPr/>
        <a:lstStyle/>
        <a:p>
          <a:endParaRPr lang="fr-FR"/>
        </a:p>
      </dgm:t>
    </dgm:pt>
    <dgm:pt modelId="{3067098D-15C2-4875-AD94-898BCD45D62D}" type="sibTrans" cxnId="{8973CBD3-543A-4E85-9D74-9888C5D55815}">
      <dgm:prSet/>
      <dgm:spPr/>
      <dgm:t>
        <a:bodyPr/>
        <a:lstStyle/>
        <a:p>
          <a:endParaRPr lang="fr-FR"/>
        </a:p>
      </dgm:t>
    </dgm:pt>
    <dgm:pt modelId="{4C1207A1-16D8-4F80-9247-FB4691EAB30B}">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components (LTA)</a:t>
          </a:r>
          <a:endParaRPr lang="en-US" sz="2500" dirty="0"/>
        </a:p>
      </dgm:t>
    </dgm:pt>
    <dgm:pt modelId="{9820CB96-E93A-4139-9FD3-306F1CCA9C06}" type="parTrans" cxnId="{16CB64AC-911E-4970-8BB9-43974D41A307}">
      <dgm:prSet/>
      <dgm:spPr/>
      <dgm:t>
        <a:bodyPr/>
        <a:lstStyle/>
        <a:p>
          <a:endParaRPr lang="fr-FR"/>
        </a:p>
      </dgm:t>
    </dgm:pt>
    <dgm:pt modelId="{884939A7-8AF4-4474-98D7-12168D344EB2}" type="sibTrans" cxnId="{16CB64AC-911E-4970-8BB9-43974D41A307}">
      <dgm:prSet/>
      <dgm:spPr/>
      <dgm:t>
        <a:bodyPr/>
        <a:lstStyle/>
        <a:p>
          <a:endParaRPr lang="fr-FR"/>
        </a:p>
      </dgm:t>
    </dgm:pt>
    <dgm:pt modelId="{83D01AC8-F228-4633-B668-CD6A2A76B475}" type="pres">
      <dgm:prSet presAssocID="{B87FC5EE-604E-4FEF-A90D-40F43E64CB97}" presName="Name0" presStyleCnt="0">
        <dgm:presLayoutVars>
          <dgm:chMax val="7"/>
          <dgm:chPref val="7"/>
          <dgm:dir/>
        </dgm:presLayoutVars>
      </dgm:prSet>
      <dgm:spPr/>
      <dgm:t>
        <a:bodyPr/>
        <a:lstStyle/>
        <a:p>
          <a:endParaRPr lang="en-US"/>
        </a:p>
      </dgm:t>
    </dgm:pt>
    <dgm:pt modelId="{01FD8CF2-C633-4265-B26D-8FE63A18FAFB}" type="pres">
      <dgm:prSet presAssocID="{B87FC5EE-604E-4FEF-A90D-40F43E64CB97}" presName="Name1" presStyleCnt="0"/>
      <dgm:spPr/>
    </dgm:pt>
    <dgm:pt modelId="{1CAA128C-E125-4FFC-9731-058654BBE563}" type="pres">
      <dgm:prSet presAssocID="{B87FC5EE-604E-4FEF-A90D-40F43E64CB97}" presName="cycle" presStyleCnt="0"/>
      <dgm:spPr/>
    </dgm:pt>
    <dgm:pt modelId="{16759A61-4FCC-452C-A9F8-CB5E78C58807}" type="pres">
      <dgm:prSet presAssocID="{B87FC5EE-604E-4FEF-A90D-40F43E64CB97}" presName="srcNode" presStyleLbl="node1" presStyleIdx="0" presStyleCnt="5"/>
      <dgm:spPr/>
    </dgm:pt>
    <dgm:pt modelId="{1573B9AC-E538-4721-8C3E-B8F33CAD5FAE}" type="pres">
      <dgm:prSet presAssocID="{B87FC5EE-604E-4FEF-A90D-40F43E64CB97}" presName="conn" presStyleLbl="parChTrans1D2" presStyleIdx="0" presStyleCnt="1"/>
      <dgm:spPr/>
      <dgm:t>
        <a:bodyPr/>
        <a:lstStyle/>
        <a:p>
          <a:endParaRPr lang="en-US"/>
        </a:p>
      </dgm:t>
    </dgm:pt>
    <dgm:pt modelId="{19A85A14-B822-4A39-8E6C-73E8BA6E2A97}" type="pres">
      <dgm:prSet presAssocID="{B87FC5EE-604E-4FEF-A90D-40F43E64CB97}" presName="extraNode" presStyleLbl="node1" presStyleIdx="0" presStyleCnt="5"/>
      <dgm:spPr/>
    </dgm:pt>
    <dgm:pt modelId="{3D14D743-AD41-47D6-B01D-BF85E273CE10}" type="pres">
      <dgm:prSet presAssocID="{B87FC5EE-604E-4FEF-A90D-40F43E64CB97}" presName="dstNode" presStyleLbl="node1" presStyleIdx="0" presStyleCnt="5"/>
      <dgm:spPr/>
    </dgm:pt>
    <dgm:pt modelId="{DCD08119-391F-4A13-B405-3E61E9B95BD8}" type="pres">
      <dgm:prSet presAssocID="{B8C2DC49-0541-44C2-838D-A9A35DFEDE7B}" presName="text_1" presStyleLbl="node1" presStyleIdx="0" presStyleCnt="5">
        <dgm:presLayoutVars>
          <dgm:bulletEnabled val="1"/>
        </dgm:presLayoutVars>
      </dgm:prSet>
      <dgm:spPr/>
      <dgm:t>
        <a:bodyPr/>
        <a:lstStyle/>
        <a:p>
          <a:endParaRPr lang="fr-FR"/>
        </a:p>
      </dgm:t>
    </dgm:pt>
    <dgm:pt modelId="{C0E243C7-3853-43FB-920E-58B655357E8E}" type="pres">
      <dgm:prSet presAssocID="{B8C2DC49-0541-44C2-838D-A9A35DFEDE7B}" presName="accent_1" presStyleCnt="0"/>
      <dgm:spPr/>
    </dgm:pt>
    <dgm:pt modelId="{72EFA3ED-5CE6-43C7-A8B2-2F2A5CE8282C}" type="pres">
      <dgm:prSet presAssocID="{B8C2DC49-0541-44C2-838D-A9A35DFEDE7B}" presName="accentRepeatNode" presStyleLbl="solidFgAcc1" presStyleIdx="0" presStyleCnt="5"/>
      <dgm:spPr/>
    </dgm:pt>
    <dgm:pt modelId="{068E84A6-0C4D-4FD2-A776-2B3557ECD0C1}" type="pres">
      <dgm:prSet presAssocID="{0256DC10-2F94-433E-B1DB-720E1B5B9BB2}" presName="text_2" presStyleLbl="node1" presStyleIdx="1" presStyleCnt="5">
        <dgm:presLayoutVars>
          <dgm:bulletEnabled val="1"/>
        </dgm:presLayoutVars>
      </dgm:prSet>
      <dgm:spPr/>
      <dgm:t>
        <a:bodyPr/>
        <a:lstStyle/>
        <a:p>
          <a:endParaRPr lang="fr-FR"/>
        </a:p>
      </dgm:t>
    </dgm:pt>
    <dgm:pt modelId="{E0431451-4964-4C22-A97D-B95C4614B925}" type="pres">
      <dgm:prSet presAssocID="{0256DC10-2F94-433E-B1DB-720E1B5B9BB2}" presName="accent_2" presStyleCnt="0"/>
      <dgm:spPr/>
    </dgm:pt>
    <dgm:pt modelId="{66840499-4123-427B-823F-9A04B6874541}" type="pres">
      <dgm:prSet presAssocID="{0256DC10-2F94-433E-B1DB-720E1B5B9BB2}" presName="accentRepeatNode" presStyleLbl="solidFgAcc1" presStyleIdx="1" presStyleCnt="5"/>
      <dgm:spPr>
        <a:solidFill>
          <a:schemeClr val="bg1"/>
        </a:solidFill>
        <a:ln>
          <a:solidFill>
            <a:srgbClr val="69B42E"/>
          </a:solidFill>
        </a:ln>
      </dgm:spPr>
      <dgm:t>
        <a:bodyPr/>
        <a:lstStyle/>
        <a:p>
          <a:endParaRPr lang="fr-FR"/>
        </a:p>
      </dgm:t>
    </dgm:pt>
    <dgm:pt modelId="{04CB6657-85F6-4B44-B00F-685D04A6729D}" type="pres">
      <dgm:prSet presAssocID="{8910C8A0-61FF-4EEE-8811-F9C1CFBE7A52}" presName="text_3" presStyleLbl="node1" presStyleIdx="2" presStyleCnt="5">
        <dgm:presLayoutVars>
          <dgm:bulletEnabled val="1"/>
        </dgm:presLayoutVars>
      </dgm:prSet>
      <dgm:spPr/>
      <dgm:t>
        <a:bodyPr/>
        <a:lstStyle/>
        <a:p>
          <a:endParaRPr lang="fr-FR"/>
        </a:p>
      </dgm:t>
    </dgm:pt>
    <dgm:pt modelId="{8447AA54-71F6-4705-B17D-9A40C7C25DF9}" type="pres">
      <dgm:prSet presAssocID="{8910C8A0-61FF-4EEE-8811-F9C1CFBE7A52}" presName="accent_3" presStyleCnt="0"/>
      <dgm:spPr/>
    </dgm:pt>
    <dgm:pt modelId="{AB462B30-5DEC-4EF3-9227-1CD65F2A4C87}" type="pres">
      <dgm:prSet presAssocID="{8910C8A0-61FF-4EEE-8811-F9C1CFBE7A52}" presName="accentRepeatNode" presStyleLbl="solidFgAcc1" presStyleIdx="2" presStyleCnt="5"/>
      <dgm:spPr>
        <a:solidFill>
          <a:schemeClr val="bg1"/>
        </a:solidFill>
        <a:ln>
          <a:solidFill>
            <a:srgbClr val="69B42E"/>
          </a:solidFill>
        </a:ln>
      </dgm:spPr>
      <dgm:t>
        <a:bodyPr/>
        <a:lstStyle/>
        <a:p>
          <a:endParaRPr lang="fr-FR"/>
        </a:p>
      </dgm:t>
    </dgm:pt>
    <dgm:pt modelId="{DDB83CD5-7EE2-4EBF-9A54-546A355C6BF6}" type="pres">
      <dgm:prSet presAssocID="{4C1207A1-16D8-4F80-9247-FB4691EAB30B}" presName="text_4" presStyleLbl="node1" presStyleIdx="3" presStyleCnt="5">
        <dgm:presLayoutVars>
          <dgm:bulletEnabled val="1"/>
        </dgm:presLayoutVars>
      </dgm:prSet>
      <dgm:spPr/>
      <dgm:t>
        <a:bodyPr/>
        <a:lstStyle/>
        <a:p>
          <a:endParaRPr lang="fr-FR"/>
        </a:p>
      </dgm:t>
    </dgm:pt>
    <dgm:pt modelId="{93EF2D7F-D77F-41A2-9DAF-87A138B33F34}" type="pres">
      <dgm:prSet presAssocID="{4C1207A1-16D8-4F80-9247-FB4691EAB30B}" presName="accent_4" presStyleCnt="0"/>
      <dgm:spPr/>
    </dgm:pt>
    <dgm:pt modelId="{CA7D6709-B41C-48E0-A025-DBAA8A5DC1EE}" type="pres">
      <dgm:prSet presAssocID="{4C1207A1-16D8-4F80-9247-FB4691EAB30B}" presName="accentRepeatNode" presStyleLbl="solidFgAcc1" presStyleIdx="3" presStyleCnt="5"/>
      <dgm:spPr>
        <a:solidFill>
          <a:srgbClr val="69B42E"/>
        </a:solidFill>
      </dgm:spPr>
      <dgm:t>
        <a:bodyPr/>
        <a:lstStyle/>
        <a:p>
          <a:endParaRPr lang="fr-FR"/>
        </a:p>
      </dgm:t>
    </dgm:pt>
    <dgm:pt modelId="{D0321569-A16E-4EA3-97E2-6A00FDB061EF}" type="pres">
      <dgm:prSet presAssocID="{6B4EE6CB-7F9E-4668-8944-4884F2EB15D6}" presName="text_5" presStyleLbl="node1" presStyleIdx="4" presStyleCnt="5">
        <dgm:presLayoutVars>
          <dgm:bulletEnabled val="1"/>
        </dgm:presLayoutVars>
      </dgm:prSet>
      <dgm:spPr/>
      <dgm:t>
        <a:bodyPr/>
        <a:lstStyle/>
        <a:p>
          <a:endParaRPr lang="fr-FR"/>
        </a:p>
      </dgm:t>
    </dgm:pt>
    <dgm:pt modelId="{B005975C-C334-497D-B0A2-AF018EF0310F}" type="pres">
      <dgm:prSet presAssocID="{6B4EE6CB-7F9E-4668-8944-4884F2EB15D6}" presName="accent_5" presStyleCnt="0"/>
      <dgm:spPr/>
    </dgm:pt>
    <dgm:pt modelId="{96E02C2F-CA78-4999-8B2D-15AE1BB0257D}" type="pres">
      <dgm:prSet presAssocID="{6B4EE6CB-7F9E-4668-8944-4884F2EB15D6}" presName="accentRepeatNode" presStyleLbl="solidFgAcc1" presStyleIdx="4" presStyleCnt="5"/>
      <dgm:spPr>
        <a:ln>
          <a:solidFill>
            <a:srgbClr val="69B42E"/>
          </a:solidFill>
        </a:ln>
      </dgm:spPr>
      <dgm:t>
        <a:bodyPr/>
        <a:lstStyle/>
        <a:p>
          <a:endParaRPr lang="fr-FR"/>
        </a:p>
      </dgm:t>
    </dgm:pt>
  </dgm:ptLst>
  <dgm:cxnLst>
    <dgm:cxn modelId="{630EB9F9-00F4-4097-BCEB-8DEB5C330D27}" srcId="{B87FC5EE-604E-4FEF-A90D-40F43E64CB97}" destId="{6B4EE6CB-7F9E-4668-8944-4884F2EB15D6}" srcOrd="4" destOrd="0" parTransId="{3380AF95-A27D-47A6-8C44-4163E32E12FF}" sibTransId="{1FFE1582-2572-4C46-A4A7-E61736C65616}"/>
    <dgm:cxn modelId="{68FCA777-8B9C-4C16-8B4A-1715C7CADB51}" type="presOf" srcId="{4C1207A1-16D8-4F80-9247-FB4691EAB30B}" destId="{DDB83CD5-7EE2-4EBF-9A54-546A355C6BF6}" srcOrd="0" destOrd="0" presId="urn:microsoft.com/office/officeart/2008/layout/VerticalCurvedList"/>
    <dgm:cxn modelId="{34C474AB-89B8-4854-816B-85B8E6AB4616}" type="presOf" srcId="{8910C8A0-61FF-4EEE-8811-F9C1CFBE7A52}" destId="{04CB6657-85F6-4B44-B00F-685D04A6729D}" srcOrd="0" destOrd="0" presId="urn:microsoft.com/office/officeart/2008/layout/VerticalCurvedList"/>
    <dgm:cxn modelId="{16CB64AC-911E-4970-8BB9-43974D41A307}" srcId="{B87FC5EE-604E-4FEF-A90D-40F43E64CB97}" destId="{4C1207A1-16D8-4F80-9247-FB4691EAB30B}" srcOrd="3" destOrd="0" parTransId="{9820CB96-E93A-4139-9FD3-306F1CCA9C06}" sibTransId="{884939A7-8AF4-4474-98D7-12168D344EB2}"/>
    <dgm:cxn modelId="{B15727FA-6BA9-49DA-B7AD-E049E7C7295B}" srcId="{B87FC5EE-604E-4FEF-A90D-40F43E64CB97}" destId="{0256DC10-2F94-433E-B1DB-720E1B5B9BB2}" srcOrd="1" destOrd="0" parTransId="{35BB5411-EAF3-41BD-B168-6755AC0B0C7C}" sibTransId="{84951C03-4794-4221-966D-00F0E48C8AB6}"/>
    <dgm:cxn modelId="{88D66DF6-1048-45D8-BEE4-10EDF7D27B28}" type="presOf" srcId="{6B4EE6CB-7F9E-4668-8944-4884F2EB15D6}" destId="{D0321569-A16E-4EA3-97E2-6A00FDB061EF}" srcOrd="0" destOrd="0" presId="urn:microsoft.com/office/officeart/2008/layout/VerticalCurvedList"/>
    <dgm:cxn modelId="{D7508028-D32E-444D-AC54-2689F8384ADB}" type="presOf" srcId="{0256DC10-2F94-433E-B1DB-720E1B5B9BB2}" destId="{068E84A6-0C4D-4FD2-A776-2B3557ECD0C1}" srcOrd="0" destOrd="0" presId="urn:microsoft.com/office/officeart/2008/layout/VerticalCurvedList"/>
    <dgm:cxn modelId="{F2E73E51-95CF-4D01-A51A-9A7A85625917}" srcId="{B87FC5EE-604E-4FEF-A90D-40F43E64CB97}" destId="{8910C8A0-61FF-4EEE-8811-F9C1CFBE7A52}" srcOrd="2" destOrd="0" parTransId="{2206A686-D9DD-47E3-9F1E-3D82E0209D45}" sibTransId="{DDB088B6-BCFA-4C9F-84D5-4FE0C7E77811}"/>
    <dgm:cxn modelId="{A105FAF5-F2C1-40AE-9A3A-A6212117E4B9}" type="presOf" srcId="{B8C2DC49-0541-44C2-838D-A9A35DFEDE7B}" destId="{DCD08119-391F-4A13-B405-3E61E9B95BD8}" srcOrd="0" destOrd="0" presId="urn:microsoft.com/office/officeart/2008/layout/VerticalCurvedList"/>
    <dgm:cxn modelId="{BD7B1566-7D4C-4B7A-B78E-46D664C327D7}" type="presOf" srcId="{B87FC5EE-604E-4FEF-A90D-40F43E64CB97}" destId="{83D01AC8-F228-4633-B668-CD6A2A76B475}" srcOrd="0" destOrd="0" presId="urn:microsoft.com/office/officeart/2008/layout/VerticalCurvedList"/>
    <dgm:cxn modelId="{8973CBD3-543A-4E85-9D74-9888C5D55815}" srcId="{B87FC5EE-604E-4FEF-A90D-40F43E64CB97}" destId="{B8C2DC49-0541-44C2-838D-A9A35DFEDE7B}" srcOrd="0" destOrd="0" parTransId="{209C870B-C64A-44FA-9390-D24329BE1AB9}" sibTransId="{3067098D-15C2-4875-AD94-898BCD45D62D}"/>
    <dgm:cxn modelId="{4D1A0E94-0C36-40CF-AC2A-74A954B0DD8D}" type="presOf" srcId="{3067098D-15C2-4875-AD94-898BCD45D62D}" destId="{1573B9AC-E538-4721-8C3E-B8F33CAD5FAE}" srcOrd="0" destOrd="0" presId="urn:microsoft.com/office/officeart/2008/layout/VerticalCurvedList"/>
    <dgm:cxn modelId="{D9870383-AA07-4E9C-B9EA-56B314A1B2FA}" type="presParOf" srcId="{83D01AC8-F228-4633-B668-CD6A2A76B475}" destId="{01FD8CF2-C633-4265-B26D-8FE63A18FAFB}" srcOrd="0" destOrd="0" presId="urn:microsoft.com/office/officeart/2008/layout/VerticalCurvedList"/>
    <dgm:cxn modelId="{53158670-C88F-4666-9A8B-0618D0591546}" type="presParOf" srcId="{01FD8CF2-C633-4265-B26D-8FE63A18FAFB}" destId="{1CAA128C-E125-4FFC-9731-058654BBE563}" srcOrd="0" destOrd="0" presId="urn:microsoft.com/office/officeart/2008/layout/VerticalCurvedList"/>
    <dgm:cxn modelId="{BBE0C8BC-2E03-46C4-8D63-498944FB7A59}" type="presParOf" srcId="{1CAA128C-E125-4FFC-9731-058654BBE563}" destId="{16759A61-4FCC-452C-A9F8-CB5E78C58807}" srcOrd="0" destOrd="0" presId="urn:microsoft.com/office/officeart/2008/layout/VerticalCurvedList"/>
    <dgm:cxn modelId="{7C2AAE7E-78D3-483F-A790-F56525AC79EB}" type="presParOf" srcId="{1CAA128C-E125-4FFC-9731-058654BBE563}" destId="{1573B9AC-E538-4721-8C3E-B8F33CAD5FAE}" srcOrd="1" destOrd="0" presId="urn:microsoft.com/office/officeart/2008/layout/VerticalCurvedList"/>
    <dgm:cxn modelId="{A6F4A5FF-7E9B-49D5-BE8E-24E2E4F3442C}" type="presParOf" srcId="{1CAA128C-E125-4FFC-9731-058654BBE563}" destId="{19A85A14-B822-4A39-8E6C-73E8BA6E2A97}" srcOrd="2" destOrd="0" presId="urn:microsoft.com/office/officeart/2008/layout/VerticalCurvedList"/>
    <dgm:cxn modelId="{A57C877E-4071-4629-B733-5C381DEE6FA8}" type="presParOf" srcId="{1CAA128C-E125-4FFC-9731-058654BBE563}" destId="{3D14D743-AD41-47D6-B01D-BF85E273CE10}" srcOrd="3" destOrd="0" presId="urn:microsoft.com/office/officeart/2008/layout/VerticalCurvedList"/>
    <dgm:cxn modelId="{7F8B3B63-984A-42FD-AC9F-3C9759F8F364}" type="presParOf" srcId="{01FD8CF2-C633-4265-B26D-8FE63A18FAFB}" destId="{DCD08119-391F-4A13-B405-3E61E9B95BD8}" srcOrd="1" destOrd="0" presId="urn:microsoft.com/office/officeart/2008/layout/VerticalCurvedList"/>
    <dgm:cxn modelId="{0DC7094E-00D1-431C-B988-4566BF10F277}" type="presParOf" srcId="{01FD8CF2-C633-4265-B26D-8FE63A18FAFB}" destId="{C0E243C7-3853-43FB-920E-58B655357E8E}" srcOrd="2" destOrd="0" presId="urn:microsoft.com/office/officeart/2008/layout/VerticalCurvedList"/>
    <dgm:cxn modelId="{E8647D94-B746-4865-9F13-8D7F189A7F4E}" type="presParOf" srcId="{C0E243C7-3853-43FB-920E-58B655357E8E}" destId="{72EFA3ED-5CE6-43C7-A8B2-2F2A5CE8282C}" srcOrd="0" destOrd="0" presId="urn:microsoft.com/office/officeart/2008/layout/VerticalCurvedList"/>
    <dgm:cxn modelId="{D0E09EB7-D9B1-4936-82AB-C254622B7B2D}" type="presParOf" srcId="{01FD8CF2-C633-4265-B26D-8FE63A18FAFB}" destId="{068E84A6-0C4D-4FD2-A776-2B3557ECD0C1}" srcOrd="3" destOrd="0" presId="urn:microsoft.com/office/officeart/2008/layout/VerticalCurvedList"/>
    <dgm:cxn modelId="{204FBAD7-7F78-4A05-A676-AD6278526B5D}" type="presParOf" srcId="{01FD8CF2-C633-4265-B26D-8FE63A18FAFB}" destId="{E0431451-4964-4C22-A97D-B95C4614B925}" srcOrd="4" destOrd="0" presId="urn:microsoft.com/office/officeart/2008/layout/VerticalCurvedList"/>
    <dgm:cxn modelId="{660ED25A-CAB8-4219-BA09-4BBE152E6FC9}" type="presParOf" srcId="{E0431451-4964-4C22-A97D-B95C4614B925}" destId="{66840499-4123-427B-823F-9A04B6874541}" srcOrd="0" destOrd="0" presId="urn:microsoft.com/office/officeart/2008/layout/VerticalCurvedList"/>
    <dgm:cxn modelId="{E2277155-5255-4C1B-A723-2467C3ACD209}" type="presParOf" srcId="{01FD8CF2-C633-4265-B26D-8FE63A18FAFB}" destId="{04CB6657-85F6-4B44-B00F-685D04A6729D}" srcOrd="5" destOrd="0" presId="urn:microsoft.com/office/officeart/2008/layout/VerticalCurvedList"/>
    <dgm:cxn modelId="{0BB5639C-65FC-47C4-94C2-3970507B71CD}" type="presParOf" srcId="{01FD8CF2-C633-4265-B26D-8FE63A18FAFB}" destId="{8447AA54-71F6-4705-B17D-9A40C7C25DF9}" srcOrd="6" destOrd="0" presId="urn:microsoft.com/office/officeart/2008/layout/VerticalCurvedList"/>
    <dgm:cxn modelId="{7EA7A7EE-E17C-4E5A-86EB-3E4E6C4F8076}" type="presParOf" srcId="{8447AA54-71F6-4705-B17D-9A40C7C25DF9}" destId="{AB462B30-5DEC-4EF3-9227-1CD65F2A4C87}" srcOrd="0" destOrd="0" presId="urn:microsoft.com/office/officeart/2008/layout/VerticalCurvedList"/>
    <dgm:cxn modelId="{55954513-E39B-4506-B694-EA3319E01ADF}" type="presParOf" srcId="{01FD8CF2-C633-4265-B26D-8FE63A18FAFB}" destId="{DDB83CD5-7EE2-4EBF-9A54-546A355C6BF6}" srcOrd="7" destOrd="0" presId="urn:microsoft.com/office/officeart/2008/layout/VerticalCurvedList"/>
    <dgm:cxn modelId="{E9895182-DAFC-4FB1-8D73-AC13C4AC4CB9}" type="presParOf" srcId="{01FD8CF2-C633-4265-B26D-8FE63A18FAFB}" destId="{93EF2D7F-D77F-41A2-9DAF-87A138B33F34}" srcOrd="8" destOrd="0" presId="urn:microsoft.com/office/officeart/2008/layout/VerticalCurvedList"/>
    <dgm:cxn modelId="{2055A54B-5F73-4F58-89A0-2462AC0C2E40}" type="presParOf" srcId="{93EF2D7F-D77F-41A2-9DAF-87A138B33F34}" destId="{CA7D6709-B41C-48E0-A025-DBAA8A5DC1EE}" srcOrd="0" destOrd="0" presId="urn:microsoft.com/office/officeart/2008/layout/VerticalCurvedList"/>
    <dgm:cxn modelId="{5582D7BA-D913-423C-8ED9-0ED5C596D2FA}" type="presParOf" srcId="{01FD8CF2-C633-4265-B26D-8FE63A18FAFB}" destId="{D0321569-A16E-4EA3-97E2-6A00FDB061EF}" srcOrd="9" destOrd="0" presId="urn:microsoft.com/office/officeart/2008/layout/VerticalCurvedList"/>
    <dgm:cxn modelId="{7BD6CB39-2836-49FA-943D-306351914C43}" type="presParOf" srcId="{01FD8CF2-C633-4265-B26D-8FE63A18FAFB}" destId="{B005975C-C334-497D-B0A2-AF018EF0310F}" srcOrd="10" destOrd="0" presId="urn:microsoft.com/office/officeart/2008/layout/VerticalCurvedList"/>
    <dgm:cxn modelId="{19FBED5B-C2A7-4793-AF36-8513F3A2E89E}" type="presParOf" srcId="{B005975C-C334-497D-B0A2-AF018EF0310F}" destId="{96E02C2F-CA78-4999-8B2D-15AE1BB0257D}"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7FC5EE-604E-4FEF-A90D-40F43E64CB97}"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256DC10-2F94-433E-B1DB-720E1B5B9BB2}">
      <dgm:prSet phldrT="[Texte]" custT="1"/>
      <dgm:spPr>
        <a:solidFill>
          <a:srgbClr val="005480"/>
        </a:solidFill>
      </dgm:spPr>
      <dgm:t>
        <a:bodyPr/>
        <a:lstStyle/>
        <a:p>
          <a:r>
            <a:rPr lang="en-US" sz="2500" dirty="0" smtClean="0"/>
            <a:t>Integrated Water Resources and Flood Management</a:t>
          </a:r>
          <a:endParaRPr lang="en-US" sz="2500" dirty="0"/>
        </a:p>
      </dgm:t>
    </dgm:pt>
    <dgm:pt modelId="{35BB5411-EAF3-41BD-B168-6755AC0B0C7C}" type="parTrans" cxnId="{B15727FA-6BA9-49DA-B7AD-E049E7C7295B}">
      <dgm:prSet/>
      <dgm:spPr/>
      <dgm:t>
        <a:bodyPr/>
        <a:lstStyle/>
        <a:p>
          <a:endParaRPr lang="en-US" sz="2500"/>
        </a:p>
      </dgm:t>
    </dgm:pt>
    <dgm:pt modelId="{84951C03-4794-4221-966D-00F0E48C8AB6}" type="sibTrans" cxnId="{B15727FA-6BA9-49DA-B7AD-E049E7C7295B}">
      <dgm:prSet/>
      <dgm:spPr>
        <a:solidFill>
          <a:srgbClr val="69B42E"/>
        </a:solidFill>
      </dgm:spPr>
      <dgm:t>
        <a:bodyPr/>
        <a:lstStyle/>
        <a:p>
          <a:endParaRPr lang="en-US" sz="2500"/>
        </a:p>
      </dgm:t>
    </dgm:pt>
    <dgm:pt modelId="{8910C8A0-61FF-4EEE-8811-F9C1CFBE7A52}">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a:t>
          </a:r>
          <a:r>
            <a:rPr lang="fr-FR" sz="2500" dirty="0" err="1" smtClean="0"/>
            <a:t>framework</a:t>
          </a:r>
          <a:endParaRPr lang="en-US" sz="2500" dirty="0"/>
        </a:p>
      </dgm:t>
    </dgm:pt>
    <dgm:pt modelId="{2206A686-D9DD-47E3-9F1E-3D82E0209D45}" type="parTrans" cxnId="{F2E73E51-95CF-4D01-A51A-9A7A85625917}">
      <dgm:prSet/>
      <dgm:spPr/>
      <dgm:t>
        <a:bodyPr/>
        <a:lstStyle/>
        <a:p>
          <a:endParaRPr lang="en-US" sz="2500"/>
        </a:p>
      </dgm:t>
    </dgm:pt>
    <dgm:pt modelId="{DDB088B6-BCFA-4C9F-84D5-4FE0C7E77811}" type="sibTrans" cxnId="{F2E73E51-95CF-4D01-A51A-9A7A85625917}">
      <dgm:prSet/>
      <dgm:spPr/>
      <dgm:t>
        <a:bodyPr/>
        <a:lstStyle/>
        <a:p>
          <a:endParaRPr lang="en-US" sz="2500"/>
        </a:p>
      </dgm:t>
    </dgm:pt>
    <dgm:pt modelId="{6B4EE6CB-7F9E-4668-8944-4884F2EB15D6}">
      <dgm:prSet custT="1"/>
      <dgm:spPr>
        <a:solidFill>
          <a:srgbClr val="005480"/>
        </a:solidFill>
      </dgm:spPr>
      <dgm:t>
        <a:bodyPr/>
        <a:lstStyle/>
        <a:p>
          <a:r>
            <a:rPr lang="fr-FR" sz="2500" dirty="0" err="1" smtClean="0"/>
            <a:t>Examples</a:t>
          </a:r>
          <a:endParaRPr lang="fr-FR" sz="2500" dirty="0"/>
        </a:p>
      </dgm:t>
    </dgm:pt>
    <dgm:pt modelId="{3380AF95-A27D-47A6-8C44-4163E32E12FF}" type="parTrans" cxnId="{630EB9F9-00F4-4097-BCEB-8DEB5C330D27}">
      <dgm:prSet/>
      <dgm:spPr/>
      <dgm:t>
        <a:bodyPr/>
        <a:lstStyle/>
        <a:p>
          <a:endParaRPr lang="fr-FR"/>
        </a:p>
      </dgm:t>
    </dgm:pt>
    <dgm:pt modelId="{1FFE1582-2572-4C46-A4A7-E61736C65616}" type="sibTrans" cxnId="{630EB9F9-00F4-4097-BCEB-8DEB5C330D27}">
      <dgm:prSet/>
      <dgm:spPr/>
      <dgm:t>
        <a:bodyPr/>
        <a:lstStyle/>
        <a:p>
          <a:endParaRPr lang="fr-FR"/>
        </a:p>
      </dgm:t>
    </dgm:pt>
    <dgm:pt modelId="{B8C2DC49-0541-44C2-838D-A9A35DFEDE7B}">
      <dgm:prSet phldrT="[Texte]" custT="1"/>
      <dgm:spPr>
        <a:solidFill>
          <a:srgbClr val="005480"/>
        </a:solidFill>
      </dgm:spPr>
      <dgm:t>
        <a:bodyPr/>
        <a:lstStyle/>
        <a:p>
          <a:r>
            <a:rPr lang="en-US" sz="2500" dirty="0" smtClean="0"/>
            <a:t>BRL Group and BRL </a:t>
          </a:r>
          <a:r>
            <a:rPr lang="en-US" sz="2500" dirty="0" err="1" smtClean="0"/>
            <a:t>Ingenierie</a:t>
          </a:r>
          <a:endParaRPr lang="en-US" sz="2500" dirty="0"/>
        </a:p>
      </dgm:t>
    </dgm:pt>
    <dgm:pt modelId="{209C870B-C64A-44FA-9390-D24329BE1AB9}" type="parTrans" cxnId="{8973CBD3-543A-4E85-9D74-9888C5D55815}">
      <dgm:prSet/>
      <dgm:spPr/>
      <dgm:t>
        <a:bodyPr/>
        <a:lstStyle/>
        <a:p>
          <a:endParaRPr lang="fr-FR"/>
        </a:p>
      </dgm:t>
    </dgm:pt>
    <dgm:pt modelId="{3067098D-15C2-4875-AD94-898BCD45D62D}" type="sibTrans" cxnId="{8973CBD3-543A-4E85-9D74-9888C5D55815}">
      <dgm:prSet/>
      <dgm:spPr/>
      <dgm:t>
        <a:bodyPr/>
        <a:lstStyle/>
        <a:p>
          <a:endParaRPr lang="fr-FR"/>
        </a:p>
      </dgm:t>
    </dgm:pt>
    <dgm:pt modelId="{4C1207A1-16D8-4F80-9247-FB4691EAB30B}">
      <dgm:prSet phldrT="[Texte]" custT="1"/>
      <dgm:spPr>
        <a:solidFill>
          <a:srgbClr val="00548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500" dirty="0" smtClean="0"/>
            <a:t>WIMES components (LTA)</a:t>
          </a:r>
          <a:endParaRPr lang="en-US" sz="2500" dirty="0"/>
        </a:p>
      </dgm:t>
    </dgm:pt>
    <dgm:pt modelId="{9820CB96-E93A-4139-9FD3-306F1CCA9C06}" type="parTrans" cxnId="{16CB64AC-911E-4970-8BB9-43974D41A307}">
      <dgm:prSet/>
      <dgm:spPr/>
      <dgm:t>
        <a:bodyPr/>
        <a:lstStyle/>
        <a:p>
          <a:endParaRPr lang="fr-FR"/>
        </a:p>
      </dgm:t>
    </dgm:pt>
    <dgm:pt modelId="{884939A7-8AF4-4474-98D7-12168D344EB2}" type="sibTrans" cxnId="{16CB64AC-911E-4970-8BB9-43974D41A307}">
      <dgm:prSet/>
      <dgm:spPr/>
      <dgm:t>
        <a:bodyPr/>
        <a:lstStyle/>
        <a:p>
          <a:endParaRPr lang="fr-FR"/>
        </a:p>
      </dgm:t>
    </dgm:pt>
    <dgm:pt modelId="{83D01AC8-F228-4633-B668-CD6A2A76B475}" type="pres">
      <dgm:prSet presAssocID="{B87FC5EE-604E-4FEF-A90D-40F43E64CB97}" presName="Name0" presStyleCnt="0">
        <dgm:presLayoutVars>
          <dgm:chMax val="7"/>
          <dgm:chPref val="7"/>
          <dgm:dir/>
        </dgm:presLayoutVars>
      </dgm:prSet>
      <dgm:spPr/>
      <dgm:t>
        <a:bodyPr/>
        <a:lstStyle/>
        <a:p>
          <a:endParaRPr lang="en-US"/>
        </a:p>
      </dgm:t>
    </dgm:pt>
    <dgm:pt modelId="{01FD8CF2-C633-4265-B26D-8FE63A18FAFB}" type="pres">
      <dgm:prSet presAssocID="{B87FC5EE-604E-4FEF-A90D-40F43E64CB97}" presName="Name1" presStyleCnt="0"/>
      <dgm:spPr/>
    </dgm:pt>
    <dgm:pt modelId="{1CAA128C-E125-4FFC-9731-058654BBE563}" type="pres">
      <dgm:prSet presAssocID="{B87FC5EE-604E-4FEF-A90D-40F43E64CB97}" presName="cycle" presStyleCnt="0"/>
      <dgm:spPr/>
    </dgm:pt>
    <dgm:pt modelId="{16759A61-4FCC-452C-A9F8-CB5E78C58807}" type="pres">
      <dgm:prSet presAssocID="{B87FC5EE-604E-4FEF-A90D-40F43E64CB97}" presName="srcNode" presStyleLbl="node1" presStyleIdx="0" presStyleCnt="5"/>
      <dgm:spPr/>
    </dgm:pt>
    <dgm:pt modelId="{1573B9AC-E538-4721-8C3E-B8F33CAD5FAE}" type="pres">
      <dgm:prSet presAssocID="{B87FC5EE-604E-4FEF-A90D-40F43E64CB97}" presName="conn" presStyleLbl="parChTrans1D2" presStyleIdx="0" presStyleCnt="1"/>
      <dgm:spPr/>
      <dgm:t>
        <a:bodyPr/>
        <a:lstStyle/>
        <a:p>
          <a:endParaRPr lang="en-US"/>
        </a:p>
      </dgm:t>
    </dgm:pt>
    <dgm:pt modelId="{19A85A14-B822-4A39-8E6C-73E8BA6E2A97}" type="pres">
      <dgm:prSet presAssocID="{B87FC5EE-604E-4FEF-A90D-40F43E64CB97}" presName="extraNode" presStyleLbl="node1" presStyleIdx="0" presStyleCnt="5"/>
      <dgm:spPr/>
    </dgm:pt>
    <dgm:pt modelId="{3D14D743-AD41-47D6-B01D-BF85E273CE10}" type="pres">
      <dgm:prSet presAssocID="{B87FC5EE-604E-4FEF-A90D-40F43E64CB97}" presName="dstNode" presStyleLbl="node1" presStyleIdx="0" presStyleCnt="5"/>
      <dgm:spPr/>
    </dgm:pt>
    <dgm:pt modelId="{DCD08119-391F-4A13-B405-3E61E9B95BD8}" type="pres">
      <dgm:prSet presAssocID="{B8C2DC49-0541-44C2-838D-A9A35DFEDE7B}" presName="text_1" presStyleLbl="node1" presStyleIdx="0" presStyleCnt="5">
        <dgm:presLayoutVars>
          <dgm:bulletEnabled val="1"/>
        </dgm:presLayoutVars>
      </dgm:prSet>
      <dgm:spPr/>
      <dgm:t>
        <a:bodyPr/>
        <a:lstStyle/>
        <a:p>
          <a:endParaRPr lang="fr-FR"/>
        </a:p>
      </dgm:t>
    </dgm:pt>
    <dgm:pt modelId="{C0E243C7-3853-43FB-920E-58B655357E8E}" type="pres">
      <dgm:prSet presAssocID="{B8C2DC49-0541-44C2-838D-A9A35DFEDE7B}" presName="accent_1" presStyleCnt="0"/>
      <dgm:spPr/>
    </dgm:pt>
    <dgm:pt modelId="{72EFA3ED-5CE6-43C7-A8B2-2F2A5CE8282C}" type="pres">
      <dgm:prSet presAssocID="{B8C2DC49-0541-44C2-838D-A9A35DFEDE7B}" presName="accentRepeatNode" presStyleLbl="solidFgAcc1" presStyleIdx="0" presStyleCnt="5"/>
      <dgm:spPr/>
    </dgm:pt>
    <dgm:pt modelId="{068E84A6-0C4D-4FD2-A776-2B3557ECD0C1}" type="pres">
      <dgm:prSet presAssocID="{0256DC10-2F94-433E-B1DB-720E1B5B9BB2}" presName="text_2" presStyleLbl="node1" presStyleIdx="1" presStyleCnt="5">
        <dgm:presLayoutVars>
          <dgm:bulletEnabled val="1"/>
        </dgm:presLayoutVars>
      </dgm:prSet>
      <dgm:spPr/>
      <dgm:t>
        <a:bodyPr/>
        <a:lstStyle/>
        <a:p>
          <a:endParaRPr lang="fr-FR"/>
        </a:p>
      </dgm:t>
    </dgm:pt>
    <dgm:pt modelId="{E0431451-4964-4C22-A97D-B95C4614B925}" type="pres">
      <dgm:prSet presAssocID="{0256DC10-2F94-433E-B1DB-720E1B5B9BB2}" presName="accent_2" presStyleCnt="0"/>
      <dgm:spPr/>
    </dgm:pt>
    <dgm:pt modelId="{66840499-4123-427B-823F-9A04B6874541}" type="pres">
      <dgm:prSet presAssocID="{0256DC10-2F94-433E-B1DB-720E1B5B9BB2}" presName="accentRepeatNode" presStyleLbl="solidFgAcc1" presStyleIdx="1" presStyleCnt="5"/>
      <dgm:spPr>
        <a:solidFill>
          <a:schemeClr val="bg1"/>
        </a:solidFill>
        <a:ln>
          <a:solidFill>
            <a:srgbClr val="69B42E"/>
          </a:solidFill>
        </a:ln>
      </dgm:spPr>
      <dgm:t>
        <a:bodyPr/>
        <a:lstStyle/>
        <a:p>
          <a:endParaRPr lang="fr-FR"/>
        </a:p>
      </dgm:t>
    </dgm:pt>
    <dgm:pt modelId="{04CB6657-85F6-4B44-B00F-685D04A6729D}" type="pres">
      <dgm:prSet presAssocID="{8910C8A0-61FF-4EEE-8811-F9C1CFBE7A52}" presName="text_3" presStyleLbl="node1" presStyleIdx="2" presStyleCnt="5">
        <dgm:presLayoutVars>
          <dgm:bulletEnabled val="1"/>
        </dgm:presLayoutVars>
      </dgm:prSet>
      <dgm:spPr/>
      <dgm:t>
        <a:bodyPr/>
        <a:lstStyle/>
        <a:p>
          <a:endParaRPr lang="fr-FR"/>
        </a:p>
      </dgm:t>
    </dgm:pt>
    <dgm:pt modelId="{8447AA54-71F6-4705-B17D-9A40C7C25DF9}" type="pres">
      <dgm:prSet presAssocID="{8910C8A0-61FF-4EEE-8811-F9C1CFBE7A52}" presName="accent_3" presStyleCnt="0"/>
      <dgm:spPr/>
    </dgm:pt>
    <dgm:pt modelId="{AB462B30-5DEC-4EF3-9227-1CD65F2A4C87}" type="pres">
      <dgm:prSet presAssocID="{8910C8A0-61FF-4EEE-8811-F9C1CFBE7A52}" presName="accentRepeatNode" presStyleLbl="solidFgAcc1" presStyleIdx="2" presStyleCnt="5"/>
      <dgm:spPr>
        <a:solidFill>
          <a:schemeClr val="bg1"/>
        </a:solidFill>
        <a:ln>
          <a:solidFill>
            <a:srgbClr val="69B42E"/>
          </a:solidFill>
        </a:ln>
      </dgm:spPr>
      <dgm:t>
        <a:bodyPr/>
        <a:lstStyle/>
        <a:p>
          <a:endParaRPr lang="fr-FR"/>
        </a:p>
      </dgm:t>
    </dgm:pt>
    <dgm:pt modelId="{DDB83CD5-7EE2-4EBF-9A54-546A355C6BF6}" type="pres">
      <dgm:prSet presAssocID="{4C1207A1-16D8-4F80-9247-FB4691EAB30B}" presName="text_4" presStyleLbl="node1" presStyleIdx="3" presStyleCnt="5">
        <dgm:presLayoutVars>
          <dgm:bulletEnabled val="1"/>
        </dgm:presLayoutVars>
      </dgm:prSet>
      <dgm:spPr/>
      <dgm:t>
        <a:bodyPr/>
        <a:lstStyle/>
        <a:p>
          <a:endParaRPr lang="fr-FR"/>
        </a:p>
      </dgm:t>
    </dgm:pt>
    <dgm:pt modelId="{93EF2D7F-D77F-41A2-9DAF-87A138B33F34}" type="pres">
      <dgm:prSet presAssocID="{4C1207A1-16D8-4F80-9247-FB4691EAB30B}" presName="accent_4" presStyleCnt="0"/>
      <dgm:spPr/>
    </dgm:pt>
    <dgm:pt modelId="{CA7D6709-B41C-48E0-A025-DBAA8A5DC1EE}" type="pres">
      <dgm:prSet presAssocID="{4C1207A1-16D8-4F80-9247-FB4691EAB30B}" presName="accentRepeatNode" presStyleLbl="solidFgAcc1" presStyleIdx="3" presStyleCnt="5"/>
      <dgm:spPr>
        <a:solidFill>
          <a:schemeClr val="bg1"/>
        </a:solidFill>
      </dgm:spPr>
      <dgm:t>
        <a:bodyPr/>
        <a:lstStyle/>
        <a:p>
          <a:endParaRPr lang="fr-FR"/>
        </a:p>
      </dgm:t>
    </dgm:pt>
    <dgm:pt modelId="{D0321569-A16E-4EA3-97E2-6A00FDB061EF}" type="pres">
      <dgm:prSet presAssocID="{6B4EE6CB-7F9E-4668-8944-4884F2EB15D6}" presName="text_5" presStyleLbl="node1" presStyleIdx="4" presStyleCnt="5">
        <dgm:presLayoutVars>
          <dgm:bulletEnabled val="1"/>
        </dgm:presLayoutVars>
      </dgm:prSet>
      <dgm:spPr/>
      <dgm:t>
        <a:bodyPr/>
        <a:lstStyle/>
        <a:p>
          <a:endParaRPr lang="fr-FR"/>
        </a:p>
      </dgm:t>
    </dgm:pt>
    <dgm:pt modelId="{B005975C-C334-497D-B0A2-AF018EF0310F}" type="pres">
      <dgm:prSet presAssocID="{6B4EE6CB-7F9E-4668-8944-4884F2EB15D6}" presName="accent_5" presStyleCnt="0"/>
      <dgm:spPr/>
    </dgm:pt>
    <dgm:pt modelId="{96E02C2F-CA78-4999-8B2D-15AE1BB0257D}" type="pres">
      <dgm:prSet presAssocID="{6B4EE6CB-7F9E-4668-8944-4884F2EB15D6}" presName="accentRepeatNode" presStyleLbl="solidFgAcc1" presStyleIdx="4" presStyleCnt="5"/>
      <dgm:spPr>
        <a:solidFill>
          <a:srgbClr val="69B42E"/>
        </a:solidFill>
        <a:ln>
          <a:solidFill>
            <a:srgbClr val="69B42E"/>
          </a:solidFill>
        </a:ln>
      </dgm:spPr>
      <dgm:t>
        <a:bodyPr/>
        <a:lstStyle/>
        <a:p>
          <a:endParaRPr lang="fr-FR"/>
        </a:p>
      </dgm:t>
    </dgm:pt>
  </dgm:ptLst>
  <dgm:cxnLst>
    <dgm:cxn modelId="{D3AF33B8-83D3-42C5-BA34-A168D13BA540}" type="presOf" srcId="{8910C8A0-61FF-4EEE-8811-F9C1CFBE7A52}" destId="{04CB6657-85F6-4B44-B00F-685D04A6729D}" srcOrd="0" destOrd="0" presId="urn:microsoft.com/office/officeart/2008/layout/VerticalCurvedList"/>
    <dgm:cxn modelId="{EC5E40B2-987C-4A8C-841D-BEEF845B9DEF}" type="presOf" srcId="{B8C2DC49-0541-44C2-838D-A9A35DFEDE7B}" destId="{DCD08119-391F-4A13-B405-3E61E9B95BD8}" srcOrd="0" destOrd="0" presId="urn:microsoft.com/office/officeart/2008/layout/VerticalCurvedList"/>
    <dgm:cxn modelId="{D86A77AF-C9BE-4177-BE8E-5130C945576C}" type="presOf" srcId="{B87FC5EE-604E-4FEF-A90D-40F43E64CB97}" destId="{83D01AC8-F228-4633-B668-CD6A2A76B475}" srcOrd="0" destOrd="0" presId="urn:microsoft.com/office/officeart/2008/layout/VerticalCurvedList"/>
    <dgm:cxn modelId="{3857CE7F-C14E-4989-88F0-12E4CCA30D05}" type="presOf" srcId="{4C1207A1-16D8-4F80-9247-FB4691EAB30B}" destId="{DDB83CD5-7EE2-4EBF-9A54-546A355C6BF6}" srcOrd="0" destOrd="0" presId="urn:microsoft.com/office/officeart/2008/layout/VerticalCurvedList"/>
    <dgm:cxn modelId="{F2E73E51-95CF-4D01-A51A-9A7A85625917}" srcId="{B87FC5EE-604E-4FEF-A90D-40F43E64CB97}" destId="{8910C8A0-61FF-4EEE-8811-F9C1CFBE7A52}" srcOrd="2" destOrd="0" parTransId="{2206A686-D9DD-47E3-9F1E-3D82E0209D45}" sibTransId="{DDB088B6-BCFA-4C9F-84D5-4FE0C7E77811}"/>
    <dgm:cxn modelId="{034352AC-A5E1-4744-B9A2-6E87B227529F}" type="presOf" srcId="{0256DC10-2F94-433E-B1DB-720E1B5B9BB2}" destId="{068E84A6-0C4D-4FD2-A776-2B3557ECD0C1}" srcOrd="0" destOrd="0" presId="urn:microsoft.com/office/officeart/2008/layout/VerticalCurvedList"/>
    <dgm:cxn modelId="{B15727FA-6BA9-49DA-B7AD-E049E7C7295B}" srcId="{B87FC5EE-604E-4FEF-A90D-40F43E64CB97}" destId="{0256DC10-2F94-433E-B1DB-720E1B5B9BB2}" srcOrd="1" destOrd="0" parTransId="{35BB5411-EAF3-41BD-B168-6755AC0B0C7C}" sibTransId="{84951C03-4794-4221-966D-00F0E48C8AB6}"/>
    <dgm:cxn modelId="{529DBC4D-0222-4593-A45C-720701363E75}" type="presOf" srcId="{3067098D-15C2-4875-AD94-898BCD45D62D}" destId="{1573B9AC-E538-4721-8C3E-B8F33CAD5FAE}" srcOrd="0" destOrd="0" presId="urn:microsoft.com/office/officeart/2008/layout/VerticalCurvedList"/>
    <dgm:cxn modelId="{433EAA1C-A408-4CC4-84EF-B080E2759B7C}" type="presOf" srcId="{6B4EE6CB-7F9E-4668-8944-4884F2EB15D6}" destId="{D0321569-A16E-4EA3-97E2-6A00FDB061EF}" srcOrd="0" destOrd="0" presId="urn:microsoft.com/office/officeart/2008/layout/VerticalCurvedList"/>
    <dgm:cxn modelId="{8973CBD3-543A-4E85-9D74-9888C5D55815}" srcId="{B87FC5EE-604E-4FEF-A90D-40F43E64CB97}" destId="{B8C2DC49-0541-44C2-838D-A9A35DFEDE7B}" srcOrd="0" destOrd="0" parTransId="{209C870B-C64A-44FA-9390-D24329BE1AB9}" sibTransId="{3067098D-15C2-4875-AD94-898BCD45D62D}"/>
    <dgm:cxn modelId="{16CB64AC-911E-4970-8BB9-43974D41A307}" srcId="{B87FC5EE-604E-4FEF-A90D-40F43E64CB97}" destId="{4C1207A1-16D8-4F80-9247-FB4691EAB30B}" srcOrd="3" destOrd="0" parTransId="{9820CB96-E93A-4139-9FD3-306F1CCA9C06}" sibTransId="{884939A7-8AF4-4474-98D7-12168D344EB2}"/>
    <dgm:cxn modelId="{630EB9F9-00F4-4097-BCEB-8DEB5C330D27}" srcId="{B87FC5EE-604E-4FEF-A90D-40F43E64CB97}" destId="{6B4EE6CB-7F9E-4668-8944-4884F2EB15D6}" srcOrd="4" destOrd="0" parTransId="{3380AF95-A27D-47A6-8C44-4163E32E12FF}" sibTransId="{1FFE1582-2572-4C46-A4A7-E61736C65616}"/>
    <dgm:cxn modelId="{AF622122-41E7-4DC0-ABD0-F0E39846CDA7}" type="presParOf" srcId="{83D01AC8-F228-4633-B668-CD6A2A76B475}" destId="{01FD8CF2-C633-4265-B26D-8FE63A18FAFB}" srcOrd="0" destOrd="0" presId="urn:microsoft.com/office/officeart/2008/layout/VerticalCurvedList"/>
    <dgm:cxn modelId="{C6256D11-F2CA-4DC0-BE17-613070B7ED60}" type="presParOf" srcId="{01FD8CF2-C633-4265-B26D-8FE63A18FAFB}" destId="{1CAA128C-E125-4FFC-9731-058654BBE563}" srcOrd="0" destOrd="0" presId="urn:microsoft.com/office/officeart/2008/layout/VerticalCurvedList"/>
    <dgm:cxn modelId="{88F4F67E-93DD-4925-957D-4D3D3C858DF2}" type="presParOf" srcId="{1CAA128C-E125-4FFC-9731-058654BBE563}" destId="{16759A61-4FCC-452C-A9F8-CB5E78C58807}" srcOrd="0" destOrd="0" presId="urn:microsoft.com/office/officeart/2008/layout/VerticalCurvedList"/>
    <dgm:cxn modelId="{62BA1039-A609-4467-BD5D-80B0A12E9505}" type="presParOf" srcId="{1CAA128C-E125-4FFC-9731-058654BBE563}" destId="{1573B9AC-E538-4721-8C3E-B8F33CAD5FAE}" srcOrd="1" destOrd="0" presId="urn:microsoft.com/office/officeart/2008/layout/VerticalCurvedList"/>
    <dgm:cxn modelId="{7119BB35-3176-4E0C-849C-F3AED02B90D9}" type="presParOf" srcId="{1CAA128C-E125-4FFC-9731-058654BBE563}" destId="{19A85A14-B822-4A39-8E6C-73E8BA6E2A97}" srcOrd="2" destOrd="0" presId="urn:microsoft.com/office/officeart/2008/layout/VerticalCurvedList"/>
    <dgm:cxn modelId="{66D358DC-F080-4423-88B9-4FAB611D945A}" type="presParOf" srcId="{1CAA128C-E125-4FFC-9731-058654BBE563}" destId="{3D14D743-AD41-47D6-B01D-BF85E273CE10}" srcOrd="3" destOrd="0" presId="urn:microsoft.com/office/officeart/2008/layout/VerticalCurvedList"/>
    <dgm:cxn modelId="{097B6031-720D-49DA-92A0-4FB97CDFA260}" type="presParOf" srcId="{01FD8CF2-C633-4265-B26D-8FE63A18FAFB}" destId="{DCD08119-391F-4A13-B405-3E61E9B95BD8}" srcOrd="1" destOrd="0" presId="urn:microsoft.com/office/officeart/2008/layout/VerticalCurvedList"/>
    <dgm:cxn modelId="{8CF76221-4404-4EDF-ABD4-F2A181F5E2EF}" type="presParOf" srcId="{01FD8CF2-C633-4265-B26D-8FE63A18FAFB}" destId="{C0E243C7-3853-43FB-920E-58B655357E8E}" srcOrd="2" destOrd="0" presId="urn:microsoft.com/office/officeart/2008/layout/VerticalCurvedList"/>
    <dgm:cxn modelId="{2980FDA7-C92F-4010-83E1-32E3B9A419F7}" type="presParOf" srcId="{C0E243C7-3853-43FB-920E-58B655357E8E}" destId="{72EFA3ED-5CE6-43C7-A8B2-2F2A5CE8282C}" srcOrd="0" destOrd="0" presId="urn:microsoft.com/office/officeart/2008/layout/VerticalCurvedList"/>
    <dgm:cxn modelId="{11ED1E3A-FFBC-4448-BF0F-8A48E6886251}" type="presParOf" srcId="{01FD8CF2-C633-4265-B26D-8FE63A18FAFB}" destId="{068E84A6-0C4D-4FD2-A776-2B3557ECD0C1}" srcOrd="3" destOrd="0" presId="urn:microsoft.com/office/officeart/2008/layout/VerticalCurvedList"/>
    <dgm:cxn modelId="{1EDDCB38-0463-472C-89A7-2C0F2A3095D4}" type="presParOf" srcId="{01FD8CF2-C633-4265-B26D-8FE63A18FAFB}" destId="{E0431451-4964-4C22-A97D-B95C4614B925}" srcOrd="4" destOrd="0" presId="urn:microsoft.com/office/officeart/2008/layout/VerticalCurvedList"/>
    <dgm:cxn modelId="{F008E17B-90B3-4A75-8134-8632F1937D3C}" type="presParOf" srcId="{E0431451-4964-4C22-A97D-B95C4614B925}" destId="{66840499-4123-427B-823F-9A04B6874541}" srcOrd="0" destOrd="0" presId="urn:microsoft.com/office/officeart/2008/layout/VerticalCurvedList"/>
    <dgm:cxn modelId="{D4E27F6A-F0C4-4B13-B4AB-AC8A73D22CBE}" type="presParOf" srcId="{01FD8CF2-C633-4265-B26D-8FE63A18FAFB}" destId="{04CB6657-85F6-4B44-B00F-685D04A6729D}" srcOrd="5" destOrd="0" presId="urn:microsoft.com/office/officeart/2008/layout/VerticalCurvedList"/>
    <dgm:cxn modelId="{B4803473-ABEE-452F-A74E-A69FF460A37D}" type="presParOf" srcId="{01FD8CF2-C633-4265-B26D-8FE63A18FAFB}" destId="{8447AA54-71F6-4705-B17D-9A40C7C25DF9}" srcOrd="6" destOrd="0" presId="urn:microsoft.com/office/officeart/2008/layout/VerticalCurvedList"/>
    <dgm:cxn modelId="{5814CD13-FB0F-4FE3-B85D-9BF8CA15BBFB}" type="presParOf" srcId="{8447AA54-71F6-4705-B17D-9A40C7C25DF9}" destId="{AB462B30-5DEC-4EF3-9227-1CD65F2A4C87}" srcOrd="0" destOrd="0" presId="urn:microsoft.com/office/officeart/2008/layout/VerticalCurvedList"/>
    <dgm:cxn modelId="{EB4ECAB8-CCCA-497A-BE00-AFACD991EEBA}" type="presParOf" srcId="{01FD8CF2-C633-4265-B26D-8FE63A18FAFB}" destId="{DDB83CD5-7EE2-4EBF-9A54-546A355C6BF6}" srcOrd="7" destOrd="0" presId="urn:microsoft.com/office/officeart/2008/layout/VerticalCurvedList"/>
    <dgm:cxn modelId="{94195177-1FD2-4568-A802-9C11824210F9}" type="presParOf" srcId="{01FD8CF2-C633-4265-B26D-8FE63A18FAFB}" destId="{93EF2D7F-D77F-41A2-9DAF-87A138B33F34}" srcOrd="8" destOrd="0" presId="urn:microsoft.com/office/officeart/2008/layout/VerticalCurvedList"/>
    <dgm:cxn modelId="{C2608E2F-81E4-4A93-8562-41248ECE022C}" type="presParOf" srcId="{93EF2D7F-D77F-41A2-9DAF-87A138B33F34}" destId="{CA7D6709-B41C-48E0-A025-DBAA8A5DC1EE}" srcOrd="0" destOrd="0" presId="urn:microsoft.com/office/officeart/2008/layout/VerticalCurvedList"/>
    <dgm:cxn modelId="{367C6CC2-1FFD-461C-9338-5575646C504D}" type="presParOf" srcId="{01FD8CF2-C633-4265-B26D-8FE63A18FAFB}" destId="{D0321569-A16E-4EA3-97E2-6A00FDB061EF}" srcOrd="9" destOrd="0" presId="urn:microsoft.com/office/officeart/2008/layout/VerticalCurvedList"/>
    <dgm:cxn modelId="{78B67269-5317-4C72-A84B-284B91BA9345}" type="presParOf" srcId="{01FD8CF2-C633-4265-B26D-8FE63A18FAFB}" destId="{B005975C-C334-497D-B0A2-AF018EF0310F}" srcOrd="10" destOrd="0" presId="urn:microsoft.com/office/officeart/2008/layout/VerticalCurvedList"/>
    <dgm:cxn modelId="{0E87A38A-FB67-4C3C-B3D2-E21931CBBCF8}" type="presParOf" srcId="{B005975C-C334-497D-B0A2-AF018EF0310F}" destId="{96E02C2F-CA78-4999-8B2D-15AE1BB0257D}"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3B9AC-E538-4721-8C3E-B8F33CAD5FA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08119-391F-4A13-B405-3E61E9B95BD8}">
      <dsp:nvSpPr>
        <dsp:cNvPr id="0" name=""/>
        <dsp:cNvSpPr/>
      </dsp:nvSpPr>
      <dsp:spPr>
        <a:xfrm>
          <a:off x="492024" y="334530"/>
          <a:ext cx="6225288" cy="669409"/>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BRL Group and BRL </a:t>
          </a:r>
          <a:r>
            <a:rPr lang="en-US" sz="2500" kern="1200" dirty="0" err="1" smtClean="0"/>
            <a:t>Ingenierie</a:t>
          </a:r>
          <a:endParaRPr lang="en-US" sz="2500" kern="1200" dirty="0"/>
        </a:p>
      </dsp:txBody>
      <dsp:txXfrm>
        <a:off x="492024" y="334530"/>
        <a:ext cx="6225288" cy="669409"/>
      </dsp:txXfrm>
    </dsp:sp>
    <dsp:sp modelId="{72EFA3ED-5CE6-43C7-A8B2-2F2A5CE8282C}">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E84A6-0C4D-4FD2-A776-2B3557ECD0C1}">
      <dsp:nvSpPr>
        <dsp:cNvPr id="0" name=""/>
        <dsp:cNvSpPr/>
      </dsp:nvSpPr>
      <dsp:spPr>
        <a:xfrm>
          <a:off x="875812" y="1338819"/>
          <a:ext cx="5841500" cy="669409"/>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Integrated Water Resources and Flood Management</a:t>
          </a:r>
          <a:endParaRPr lang="en-US" sz="2500" kern="1200" dirty="0"/>
        </a:p>
      </dsp:txBody>
      <dsp:txXfrm>
        <a:off x="875812" y="1338819"/>
        <a:ext cx="5841500" cy="669409"/>
      </dsp:txXfrm>
    </dsp:sp>
    <dsp:sp modelId="{66840499-4123-427B-823F-9A04B6874541}">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04CB6657-85F6-4B44-B00F-685D04A6729D}">
      <dsp:nvSpPr>
        <dsp:cNvPr id="0" name=""/>
        <dsp:cNvSpPr/>
      </dsp:nvSpPr>
      <dsp:spPr>
        <a:xfrm>
          <a:off x="875812" y="2343108"/>
          <a:ext cx="5841500" cy="669409"/>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a:t>
          </a:r>
          <a:r>
            <a:rPr lang="fr-FR" sz="2500" kern="1200" dirty="0" err="1" smtClean="0"/>
            <a:t>framework</a:t>
          </a:r>
          <a:r>
            <a:rPr lang="fr-FR" sz="2500" kern="1200" dirty="0" smtClean="0"/>
            <a:t> &amp; components</a:t>
          </a:r>
          <a:endParaRPr lang="en-US" sz="2500" kern="1200" dirty="0"/>
        </a:p>
      </dsp:txBody>
      <dsp:txXfrm>
        <a:off x="875812" y="2343108"/>
        <a:ext cx="5841500" cy="669409"/>
      </dsp:txXfrm>
    </dsp:sp>
    <dsp:sp modelId="{AB462B30-5DEC-4EF3-9227-1CD65F2A4C87}">
      <dsp:nvSpPr>
        <dsp:cNvPr id="0" name=""/>
        <dsp:cNvSpPr/>
      </dsp:nvSpPr>
      <dsp:spPr>
        <a:xfrm>
          <a:off x="457431" y="2259432"/>
          <a:ext cx="836762" cy="836762"/>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4E4F6E30-EC08-45C8-A2D4-861113393A5A}">
      <dsp:nvSpPr>
        <dsp:cNvPr id="0" name=""/>
        <dsp:cNvSpPr/>
      </dsp:nvSpPr>
      <dsp:spPr>
        <a:xfrm>
          <a:off x="492024" y="3347397"/>
          <a:ext cx="6225288" cy="669409"/>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3500" rIns="63500" bIns="63500" numCol="1" spcCol="1270" anchor="ctr" anchorCtr="0">
          <a:noAutofit/>
        </a:bodyPr>
        <a:lstStyle/>
        <a:p>
          <a:pPr lvl="0" algn="l" defTabSz="1111250">
            <a:lnSpc>
              <a:spcPct val="90000"/>
            </a:lnSpc>
            <a:spcBef>
              <a:spcPct val="0"/>
            </a:spcBef>
            <a:spcAft>
              <a:spcPct val="35000"/>
            </a:spcAft>
          </a:pPr>
          <a:r>
            <a:rPr lang="fr-FR" sz="2500" kern="1200" dirty="0" err="1" smtClean="0"/>
            <a:t>Examples</a:t>
          </a:r>
          <a:endParaRPr lang="fr-FR" sz="2500" kern="1200" dirty="0"/>
        </a:p>
      </dsp:txBody>
      <dsp:txXfrm>
        <a:off x="492024" y="3347397"/>
        <a:ext cx="6225288" cy="669409"/>
      </dsp:txXfrm>
    </dsp:sp>
    <dsp:sp modelId="{96E02C2F-CA78-4999-8B2D-15AE1BB0257D}">
      <dsp:nvSpPr>
        <dsp:cNvPr id="0" name=""/>
        <dsp:cNvSpPr/>
      </dsp:nvSpPr>
      <dsp:spPr>
        <a:xfrm>
          <a:off x="73643" y="3263721"/>
          <a:ext cx="836762" cy="836762"/>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3B9AC-E538-4721-8C3E-B8F33CAD5FA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08119-391F-4A13-B405-3E61E9B95BD8}">
      <dsp:nvSpPr>
        <dsp:cNvPr id="0" name=""/>
        <dsp:cNvSpPr/>
      </dsp:nvSpPr>
      <dsp:spPr>
        <a:xfrm>
          <a:off x="492024" y="334530"/>
          <a:ext cx="6225288" cy="669409"/>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BRL Group and BRL </a:t>
          </a:r>
          <a:r>
            <a:rPr lang="en-US" sz="2500" kern="1200" dirty="0" err="1" smtClean="0"/>
            <a:t>Ingenierie</a:t>
          </a:r>
          <a:endParaRPr lang="en-US" sz="2500" kern="1200" dirty="0"/>
        </a:p>
      </dsp:txBody>
      <dsp:txXfrm>
        <a:off x="492024" y="334530"/>
        <a:ext cx="6225288" cy="669409"/>
      </dsp:txXfrm>
    </dsp:sp>
    <dsp:sp modelId="{72EFA3ED-5CE6-43C7-A8B2-2F2A5CE8282C}">
      <dsp:nvSpPr>
        <dsp:cNvPr id="0" name=""/>
        <dsp:cNvSpPr/>
      </dsp:nvSpPr>
      <dsp:spPr>
        <a:xfrm>
          <a:off x="73643" y="250854"/>
          <a:ext cx="836762" cy="836762"/>
        </a:xfrm>
        <a:prstGeom prst="ellipse">
          <a:avLst/>
        </a:prstGeom>
        <a:solidFill>
          <a:srgbClr val="69B42E"/>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E84A6-0C4D-4FD2-A776-2B3557ECD0C1}">
      <dsp:nvSpPr>
        <dsp:cNvPr id="0" name=""/>
        <dsp:cNvSpPr/>
      </dsp:nvSpPr>
      <dsp:spPr>
        <a:xfrm>
          <a:off x="875812" y="1338819"/>
          <a:ext cx="5841500" cy="669409"/>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Integrated Water Resources and Flood Management</a:t>
          </a:r>
          <a:endParaRPr lang="en-US" sz="2500" kern="1200" dirty="0"/>
        </a:p>
      </dsp:txBody>
      <dsp:txXfrm>
        <a:off x="875812" y="1338819"/>
        <a:ext cx="5841500" cy="669409"/>
      </dsp:txXfrm>
    </dsp:sp>
    <dsp:sp modelId="{66840499-4123-427B-823F-9A04B6874541}">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04CB6657-85F6-4B44-B00F-685D04A6729D}">
      <dsp:nvSpPr>
        <dsp:cNvPr id="0" name=""/>
        <dsp:cNvSpPr/>
      </dsp:nvSpPr>
      <dsp:spPr>
        <a:xfrm>
          <a:off x="875812" y="2343108"/>
          <a:ext cx="5841500" cy="669409"/>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a:t>
          </a:r>
          <a:r>
            <a:rPr lang="fr-FR" sz="2500" kern="1200" dirty="0" err="1" smtClean="0"/>
            <a:t>framework</a:t>
          </a:r>
          <a:r>
            <a:rPr lang="fr-FR" sz="2500" kern="1200" dirty="0" smtClean="0"/>
            <a:t> &amp; components</a:t>
          </a:r>
          <a:endParaRPr lang="en-US" sz="2500" kern="1200" dirty="0"/>
        </a:p>
      </dsp:txBody>
      <dsp:txXfrm>
        <a:off x="875812" y="2343108"/>
        <a:ext cx="5841500" cy="669409"/>
      </dsp:txXfrm>
    </dsp:sp>
    <dsp:sp modelId="{AB462B30-5DEC-4EF3-9227-1CD65F2A4C87}">
      <dsp:nvSpPr>
        <dsp:cNvPr id="0" name=""/>
        <dsp:cNvSpPr/>
      </dsp:nvSpPr>
      <dsp:spPr>
        <a:xfrm>
          <a:off x="457431" y="2259432"/>
          <a:ext cx="836762" cy="836762"/>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4E4F6E30-EC08-45C8-A2D4-861113393A5A}">
      <dsp:nvSpPr>
        <dsp:cNvPr id="0" name=""/>
        <dsp:cNvSpPr/>
      </dsp:nvSpPr>
      <dsp:spPr>
        <a:xfrm>
          <a:off x="492024" y="3347397"/>
          <a:ext cx="6225288" cy="669409"/>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3500" rIns="63500" bIns="63500" numCol="1" spcCol="1270" anchor="ctr" anchorCtr="0">
          <a:noAutofit/>
        </a:bodyPr>
        <a:lstStyle/>
        <a:p>
          <a:pPr lvl="0" algn="l" defTabSz="1111250">
            <a:lnSpc>
              <a:spcPct val="90000"/>
            </a:lnSpc>
            <a:spcBef>
              <a:spcPct val="0"/>
            </a:spcBef>
            <a:spcAft>
              <a:spcPct val="35000"/>
            </a:spcAft>
          </a:pPr>
          <a:r>
            <a:rPr lang="fr-FR" sz="2500" kern="1200" dirty="0" err="1" smtClean="0"/>
            <a:t>Examples</a:t>
          </a:r>
          <a:endParaRPr lang="fr-FR" sz="2500" kern="1200" dirty="0"/>
        </a:p>
      </dsp:txBody>
      <dsp:txXfrm>
        <a:off x="492024" y="3347397"/>
        <a:ext cx="6225288" cy="669409"/>
      </dsp:txXfrm>
    </dsp:sp>
    <dsp:sp modelId="{96E02C2F-CA78-4999-8B2D-15AE1BB0257D}">
      <dsp:nvSpPr>
        <dsp:cNvPr id="0" name=""/>
        <dsp:cNvSpPr/>
      </dsp:nvSpPr>
      <dsp:spPr>
        <a:xfrm>
          <a:off x="73643" y="3263721"/>
          <a:ext cx="836762" cy="836762"/>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3B9AC-E538-4721-8C3E-B8F33CAD5FA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08119-391F-4A13-B405-3E61E9B95BD8}">
      <dsp:nvSpPr>
        <dsp:cNvPr id="0" name=""/>
        <dsp:cNvSpPr/>
      </dsp:nvSpPr>
      <dsp:spPr>
        <a:xfrm>
          <a:off x="411090" y="271871"/>
          <a:ext cx="837305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BRL Group and BRL </a:t>
          </a:r>
          <a:r>
            <a:rPr lang="en-US" sz="2500" kern="1200" dirty="0" err="1" smtClean="0"/>
            <a:t>Ingenierie</a:t>
          </a:r>
          <a:endParaRPr lang="en-US" sz="2500" kern="1200" dirty="0"/>
        </a:p>
      </dsp:txBody>
      <dsp:txXfrm>
        <a:off x="411090" y="271871"/>
        <a:ext cx="8373059" cy="544091"/>
      </dsp:txXfrm>
    </dsp:sp>
    <dsp:sp modelId="{72EFA3ED-5CE6-43C7-A8B2-2F2A5CE8282C}">
      <dsp:nvSpPr>
        <dsp:cNvPr id="0" name=""/>
        <dsp:cNvSpPr/>
      </dsp:nvSpPr>
      <dsp:spPr>
        <a:xfrm>
          <a:off x="71032" y="203860"/>
          <a:ext cx="680114" cy="68011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E84A6-0C4D-4FD2-A776-2B3557ECD0C1}">
      <dsp:nvSpPr>
        <dsp:cNvPr id="0" name=""/>
        <dsp:cNvSpPr/>
      </dsp:nvSpPr>
      <dsp:spPr>
        <a:xfrm>
          <a:off x="800969" y="1087747"/>
          <a:ext cx="798317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Integrated Risk management</a:t>
          </a:r>
          <a:endParaRPr lang="en-US" sz="2500" kern="1200" dirty="0"/>
        </a:p>
      </dsp:txBody>
      <dsp:txXfrm>
        <a:off x="800969" y="1087747"/>
        <a:ext cx="7983179" cy="544091"/>
      </dsp:txXfrm>
    </dsp:sp>
    <dsp:sp modelId="{66840499-4123-427B-823F-9A04B6874541}">
      <dsp:nvSpPr>
        <dsp:cNvPr id="0" name=""/>
        <dsp:cNvSpPr/>
      </dsp:nvSpPr>
      <dsp:spPr>
        <a:xfrm>
          <a:off x="460912" y="1019736"/>
          <a:ext cx="680114" cy="680114"/>
        </a:xfrm>
        <a:prstGeom prst="ellipse">
          <a:avLst/>
        </a:prstGeom>
        <a:solidFill>
          <a:srgbClr val="69B42E"/>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04CB6657-85F6-4B44-B00F-685D04A6729D}">
      <dsp:nvSpPr>
        <dsp:cNvPr id="0" name=""/>
        <dsp:cNvSpPr/>
      </dsp:nvSpPr>
      <dsp:spPr>
        <a:xfrm>
          <a:off x="920631" y="1903623"/>
          <a:ext cx="7863517"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a:t>
          </a:r>
          <a:r>
            <a:rPr lang="fr-FR" sz="2500" kern="1200" dirty="0" err="1" smtClean="0"/>
            <a:t>framework</a:t>
          </a:r>
          <a:endParaRPr lang="en-US" sz="2500" kern="1200" dirty="0"/>
        </a:p>
      </dsp:txBody>
      <dsp:txXfrm>
        <a:off x="920631" y="1903623"/>
        <a:ext cx="7863517" cy="544091"/>
      </dsp:txXfrm>
    </dsp:sp>
    <dsp:sp modelId="{AB462B30-5DEC-4EF3-9227-1CD65F2A4C87}">
      <dsp:nvSpPr>
        <dsp:cNvPr id="0" name=""/>
        <dsp:cNvSpPr/>
      </dsp:nvSpPr>
      <dsp:spPr>
        <a:xfrm>
          <a:off x="580574" y="1835611"/>
          <a:ext cx="680114" cy="680114"/>
        </a:xfrm>
        <a:prstGeom prst="ellipse">
          <a:avLst/>
        </a:prstGeom>
        <a:solidFill>
          <a:schemeClr val="bg1"/>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DDB83CD5-7EE2-4EBF-9A54-546A355C6BF6}">
      <dsp:nvSpPr>
        <dsp:cNvPr id="0" name=""/>
        <dsp:cNvSpPr/>
      </dsp:nvSpPr>
      <dsp:spPr>
        <a:xfrm>
          <a:off x="800969" y="2719499"/>
          <a:ext cx="798317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components (LTA)</a:t>
          </a:r>
          <a:endParaRPr lang="en-US" sz="2500" kern="1200" dirty="0"/>
        </a:p>
      </dsp:txBody>
      <dsp:txXfrm>
        <a:off x="800969" y="2719499"/>
        <a:ext cx="7983179" cy="544091"/>
      </dsp:txXfrm>
    </dsp:sp>
    <dsp:sp modelId="{CA7D6709-B41C-48E0-A025-DBAA8A5DC1EE}">
      <dsp:nvSpPr>
        <dsp:cNvPr id="0" name=""/>
        <dsp:cNvSpPr/>
      </dsp:nvSpPr>
      <dsp:spPr>
        <a:xfrm>
          <a:off x="460912" y="2651487"/>
          <a:ext cx="680114" cy="680114"/>
        </a:xfrm>
        <a:prstGeom prst="ellipse">
          <a:avLst/>
        </a:prstGeom>
        <a:solidFill>
          <a:schemeClr val="bg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21569-A16E-4EA3-97E2-6A00FDB061EF}">
      <dsp:nvSpPr>
        <dsp:cNvPr id="0" name=""/>
        <dsp:cNvSpPr/>
      </dsp:nvSpPr>
      <dsp:spPr>
        <a:xfrm>
          <a:off x="411090" y="3535375"/>
          <a:ext cx="837305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fr-FR" sz="2500" kern="1200" dirty="0" err="1" smtClean="0"/>
            <a:t>Examples</a:t>
          </a:r>
          <a:endParaRPr lang="fr-FR" sz="2500" kern="1200" dirty="0"/>
        </a:p>
      </dsp:txBody>
      <dsp:txXfrm>
        <a:off x="411090" y="3535375"/>
        <a:ext cx="8373059" cy="544091"/>
      </dsp:txXfrm>
    </dsp:sp>
    <dsp:sp modelId="{96E02C2F-CA78-4999-8B2D-15AE1BB0257D}">
      <dsp:nvSpPr>
        <dsp:cNvPr id="0" name=""/>
        <dsp:cNvSpPr/>
      </dsp:nvSpPr>
      <dsp:spPr>
        <a:xfrm>
          <a:off x="71032" y="3467363"/>
          <a:ext cx="680114" cy="680114"/>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3B9AC-E538-4721-8C3E-B8F33CAD5FA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08119-391F-4A13-B405-3E61E9B95BD8}">
      <dsp:nvSpPr>
        <dsp:cNvPr id="0" name=""/>
        <dsp:cNvSpPr/>
      </dsp:nvSpPr>
      <dsp:spPr>
        <a:xfrm>
          <a:off x="411090" y="271871"/>
          <a:ext cx="837305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BRL Group and BRL </a:t>
          </a:r>
          <a:r>
            <a:rPr lang="en-US" sz="2500" kern="1200" dirty="0" err="1" smtClean="0"/>
            <a:t>Ingenierie</a:t>
          </a:r>
          <a:endParaRPr lang="en-US" sz="2500" kern="1200" dirty="0"/>
        </a:p>
      </dsp:txBody>
      <dsp:txXfrm>
        <a:off x="411090" y="271871"/>
        <a:ext cx="8373059" cy="544091"/>
      </dsp:txXfrm>
    </dsp:sp>
    <dsp:sp modelId="{72EFA3ED-5CE6-43C7-A8B2-2F2A5CE8282C}">
      <dsp:nvSpPr>
        <dsp:cNvPr id="0" name=""/>
        <dsp:cNvSpPr/>
      </dsp:nvSpPr>
      <dsp:spPr>
        <a:xfrm>
          <a:off x="71032" y="203860"/>
          <a:ext cx="680114" cy="68011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E84A6-0C4D-4FD2-A776-2B3557ECD0C1}">
      <dsp:nvSpPr>
        <dsp:cNvPr id="0" name=""/>
        <dsp:cNvSpPr/>
      </dsp:nvSpPr>
      <dsp:spPr>
        <a:xfrm>
          <a:off x="800969" y="1087747"/>
          <a:ext cx="798317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Integrated Risk Management</a:t>
          </a:r>
          <a:endParaRPr lang="en-US" sz="2500" kern="1200" dirty="0"/>
        </a:p>
      </dsp:txBody>
      <dsp:txXfrm>
        <a:off x="800969" y="1087747"/>
        <a:ext cx="7983179" cy="544091"/>
      </dsp:txXfrm>
    </dsp:sp>
    <dsp:sp modelId="{66840499-4123-427B-823F-9A04B6874541}">
      <dsp:nvSpPr>
        <dsp:cNvPr id="0" name=""/>
        <dsp:cNvSpPr/>
      </dsp:nvSpPr>
      <dsp:spPr>
        <a:xfrm>
          <a:off x="460912" y="1019736"/>
          <a:ext cx="680114" cy="680114"/>
        </a:xfrm>
        <a:prstGeom prst="ellipse">
          <a:avLst/>
        </a:prstGeom>
        <a:solidFill>
          <a:schemeClr val="bg1"/>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04CB6657-85F6-4B44-B00F-685D04A6729D}">
      <dsp:nvSpPr>
        <dsp:cNvPr id="0" name=""/>
        <dsp:cNvSpPr/>
      </dsp:nvSpPr>
      <dsp:spPr>
        <a:xfrm>
          <a:off x="920631" y="1903623"/>
          <a:ext cx="7863517"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a:t>
          </a:r>
          <a:r>
            <a:rPr lang="fr-FR" sz="2500" kern="1200" dirty="0" err="1" smtClean="0"/>
            <a:t>framework</a:t>
          </a:r>
          <a:endParaRPr lang="en-US" sz="2500" kern="1200" dirty="0"/>
        </a:p>
      </dsp:txBody>
      <dsp:txXfrm>
        <a:off x="920631" y="1903623"/>
        <a:ext cx="7863517" cy="544091"/>
      </dsp:txXfrm>
    </dsp:sp>
    <dsp:sp modelId="{AB462B30-5DEC-4EF3-9227-1CD65F2A4C87}">
      <dsp:nvSpPr>
        <dsp:cNvPr id="0" name=""/>
        <dsp:cNvSpPr/>
      </dsp:nvSpPr>
      <dsp:spPr>
        <a:xfrm>
          <a:off x="580574" y="1835611"/>
          <a:ext cx="680114" cy="680114"/>
        </a:xfrm>
        <a:prstGeom prst="ellipse">
          <a:avLst/>
        </a:prstGeom>
        <a:solidFill>
          <a:srgbClr val="69B42E"/>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DDB83CD5-7EE2-4EBF-9A54-546A355C6BF6}">
      <dsp:nvSpPr>
        <dsp:cNvPr id="0" name=""/>
        <dsp:cNvSpPr/>
      </dsp:nvSpPr>
      <dsp:spPr>
        <a:xfrm>
          <a:off x="800969" y="2719499"/>
          <a:ext cx="798317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components (LTA)</a:t>
          </a:r>
          <a:endParaRPr lang="en-US" sz="2500" kern="1200" dirty="0"/>
        </a:p>
      </dsp:txBody>
      <dsp:txXfrm>
        <a:off x="800969" y="2719499"/>
        <a:ext cx="7983179" cy="544091"/>
      </dsp:txXfrm>
    </dsp:sp>
    <dsp:sp modelId="{CA7D6709-B41C-48E0-A025-DBAA8A5DC1EE}">
      <dsp:nvSpPr>
        <dsp:cNvPr id="0" name=""/>
        <dsp:cNvSpPr/>
      </dsp:nvSpPr>
      <dsp:spPr>
        <a:xfrm>
          <a:off x="460912" y="2651487"/>
          <a:ext cx="680114" cy="680114"/>
        </a:xfrm>
        <a:prstGeom prst="ellipse">
          <a:avLst/>
        </a:prstGeom>
        <a:solidFill>
          <a:schemeClr val="bg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21569-A16E-4EA3-97E2-6A00FDB061EF}">
      <dsp:nvSpPr>
        <dsp:cNvPr id="0" name=""/>
        <dsp:cNvSpPr/>
      </dsp:nvSpPr>
      <dsp:spPr>
        <a:xfrm>
          <a:off x="411090" y="3535375"/>
          <a:ext cx="837305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fr-FR" sz="2500" kern="1200" dirty="0" err="1" smtClean="0"/>
            <a:t>Examples</a:t>
          </a:r>
          <a:endParaRPr lang="fr-FR" sz="2500" kern="1200" dirty="0"/>
        </a:p>
      </dsp:txBody>
      <dsp:txXfrm>
        <a:off x="411090" y="3535375"/>
        <a:ext cx="8373059" cy="544091"/>
      </dsp:txXfrm>
    </dsp:sp>
    <dsp:sp modelId="{96E02C2F-CA78-4999-8B2D-15AE1BB0257D}">
      <dsp:nvSpPr>
        <dsp:cNvPr id="0" name=""/>
        <dsp:cNvSpPr/>
      </dsp:nvSpPr>
      <dsp:spPr>
        <a:xfrm>
          <a:off x="71032" y="3467363"/>
          <a:ext cx="680114" cy="680114"/>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3B9AC-E538-4721-8C3E-B8F33CAD5FA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08119-391F-4A13-B405-3E61E9B95BD8}">
      <dsp:nvSpPr>
        <dsp:cNvPr id="0" name=""/>
        <dsp:cNvSpPr/>
      </dsp:nvSpPr>
      <dsp:spPr>
        <a:xfrm>
          <a:off x="411090" y="271871"/>
          <a:ext cx="837305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BRL Group and BRL </a:t>
          </a:r>
          <a:r>
            <a:rPr lang="en-US" sz="2500" kern="1200" dirty="0" err="1" smtClean="0"/>
            <a:t>Ingenierie</a:t>
          </a:r>
          <a:endParaRPr lang="en-US" sz="2500" kern="1200" dirty="0"/>
        </a:p>
      </dsp:txBody>
      <dsp:txXfrm>
        <a:off x="411090" y="271871"/>
        <a:ext cx="8373059" cy="544091"/>
      </dsp:txXfrm>
    </dsp:sp>
    <dsp:sp modelId="{72EFA3ED-5CE6-43C7-A8B2-2F2A5CE8282C}">
      <dsp:nvSpPr>
        <dsp:cNvPr id="0" name=""/>
        <dsp:cNvSpPr/>
      </dsp:nvSpPr>
      <dsp:spPr>
        <a:xfrm>
          <a:off x="71032" y="203860"/>
          <a:ext cx="680114" cy="68011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E84A6-0C4D-4FD2-A776-2B3557ECD0C1}">
      <dsp:nvSpPr>
        <dsp:cNvPr id="0" name=""/>
        <dsp:cNvSpPr/>
      </dsp:nvSpPr>
      <dsp:spPr>
        <a:xfrm>
          <a:off x="800969" y="1087747"/>
          <a:ext cx="798317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Integrated Risk Management</a:t>
          </a:r>
          <a:endParaRPr lang="en-US" sz="2500" kern="1200" dirty="0"/>
        </a:p>
      </dsp:txBody>
      <dsp:txXfrm>
        <a:off x="800969" y="1087747"/>
        <a:ext cx="7983179" cy="544091"/>
      </dsp:txXfrm>
    </dsp:sp>
    <dsp:sp modelId="{66840499-4123-427B-823F-9A04B6874541}">
      <dsp:nvSpPr>
        <dsp:cNvPr id="0" name=""/>
        <dsp:cNvSpPr/>
      </dsp:nvSpPr>
      <dsp:spPr>
        <a:xfrm>
          <a:off x="460912" y="1019736"/>
          <a:ext cx="680114" cy="680114"/>
        </a:xfrm>
        <a:prstGeom prst="ellipse">
          <a:avLst/>
        </a:prstGeom>
        <a:solidFill>
          <a:schemeClr val="bg1"/>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04CB6657-85F6-4B44-B00F-685D04A6729D}">
      <dsp:nvSpPr>
        <dsp:cNvPr id="0" name=""/>
        <dsp:cNvSpPr/>
      </dsp:nvSpPr>
      <dsp:spPr>
        <a:xfrm>
          <a:off x="920631" y="1903623"/>
          <a:ext cx="7863517"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a:t>
          </a:r>
          <a:r>
            <a:rPr lang="fr-FR" sz="2500" kern="1200" dirty="0" err="1" smtClean="0"/>
            <a:t>framework</a:t>
          </a:r>
          <a:endParaRPr lang="en-US" sz="2500" kern="1200" dirty="0"/>
        </a:p>
      </dsp:txBody>
      <dsp:txXfrm>
        <a:off x="920631" y="1903623"/>
        <a:ext cx="7863517" cy="544091"/>
      </dsp:txXfrm>
    </dsp:sp>
    <dsp:sp modelId="{AB462B30-5DEC-4EF3-9227-1CD65F2A4C87}">
      <dsp:nvSpPr>
        <dsp:cNvPr id="0" name=""/>
        <dsp:cNvSpPr/>
      </dsp:nvSpPr>
      <dsp:spPr>
        <a:xfrm>
          <a:off x="580574" y="1835611"/>
          <a:ext cx="680114" cy="680114"/>
        </a:xfrm>
        <a:prstGeom prst="ellipse">
          <a:avLst/>
        </a:prstGeom>
        <a:solidFill>
          <a:schemeClr val="bg1"/>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DDB83CD5-7EE2-4EBF-9A54-546A355C6BF6}">
      <dsp:nvSpPr>
        <dsp:cNvPr id="0" name=""/>
        <dsp:cNvSpPr/>
      </dsp:nvSpPr>
      <dsp:spPr>
        <a:xfrm>
          <a:off x="800969" y="2719499"/>
          <a:ext cx="798317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components (LTA)</a:t>
          </a:r>
          <a:endParaRPr lang="en-US" sz="2500" kern="1200" dirty="0"/>
        </a:p>
      </dsp:txBody>
      <dsp:txXfrm>
        <a:off x="800969" y="2719499"/>
        <a:ext cx="7983179" cy="544091"/>
      </dsp:txXfrm>
    </dsp:sp>
    <dsp:sp modelId="{CA7D6709-B41C-48E0-A025-DBAA8A5DC1EE}">
      <dsp:nvSpPr>
        <dsp:cNvPr id="0" name=""/>
        <dsp:cNvSpPr/>
      </dsp:nvSpPr>
      <dsp:spPr>
        <a:xfrm>
          <a:off x="460912" y="2651487"/>
          <a:ext cx="680114" cy="680114"/>
        </a:xfrm>
        <a:prstGeom prst="ellipse">
          <a:avLst/>
        </a:prstGeom>
        <a:solidFill>
          <a:srgbClr val="69B42E"/>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21569-A16E-4EA3-97E2-6A00FDB061EF}">
      <dsp:nvSpPr>
        <dsp:cNvPr id="0" name=""/>
        <dsp:cNvSpPr/>
      </dsp:nvSpPr>
      <dsp:spPr>
        <a:xfrm>
          <a:off x="411090" y="3535375"/>
          <a:ext cx="837305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fr-FR" sz="2500" kern="1200" dirty="0" err="1" smtClean="0"/>
            <a:t>Examples</a:t>
          </a:r>
          <a:endParaRPr lang="fr-FR" sz="2500" kern="1200" dirty="0"/>
        </a:p>
      </dsp:txBody>
      <dsp:txXfrm>
        <a:off x="411090" y="3535375"/>
        <a:ext cx="8373059" cy="544091"/>
      </dsp:txXfrm>
    </dsp:sp>
    <dsp:sp modelId="{96E02C2F-CA78-4999-8B2D-15AE1BB0257D}">
      <dsp:nvSpPr>
        <dsp:cNvPr id="0" name=""/>
        <dsp:cNvSpPr/>
      </dsp:nvSpPr>
      <dsp:spPr>
        <a:xfrm>
          <a:off x="71032" y="3467363"/>
          <a:ext cx="680114" cy="680114"/>
        </a:xfrm>
        <a:prstGeom prst="ellipse">
          <a:avLst/>
        </a:prstGeom>
        <a:solidFill>
          <a:schemeClr val="lt1">
            <a:hueOff val="0"/>
            <a:satOff val="0"/>
            <a:lumOff val="0"/>
            <a:alphaOff val="0"/>
          </a:schemeClr>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3B9AC-E538-4721-8C3E-B8F33CAD5FA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08119-391F-4A13-B405-3E61E9B95BD8}">
      <dsp:nvSpPr>
        <dsp:cNvPr id="0" name=""/>
        <dsp:cNvSpPr/>
      </dsp:nvSpPr>
      <dsp:spPr>
        <a:xfrm>
          <a:off x="411090" y="271871"/>
          <a:ext cx="837305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BRL Group and BRL </a:t>
          </a:r>
          <a:r>
            <a:rPr lang="en-US" sz="2500" kern="1200" dirty="0" err="1" smtClean="0"/>
            <a:t>Ingenierie</a:t>
          </a:r>
          <a:endParaRPr lang="en-US" sz="2500" kern="1200" dirty="0"/>
        </a:p>
      </dsp:txBody>
      <dsp:txXfrm>
        <a:off x="411090" y="271871"/>
        <a:ext cx="8373059" cy="544091"/>
      </dsp:txXfrm>
    </dsp:sp>
    <dsp:sp modelId="{72EFA3ED-5CE6-43C7-A8B2-2F2A5CE8282C}">
      <dsp:nvSpPr>
        <dsp:cNvPr id="0" name=""/>
        <dsp:cNvSpPr/>
      </dsp:nvSpPr>
      <dsp:spPr>
        <a:xfrm>
          <a:off x="71032" y="203860"/>
          <a:ext cx="680114" cy="68011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8E84A6-0C4D-4FD2-A776-2B3557ECD0C1}">
      <dsp:nvSpPr>
        <dsp:cNvPr id="0" name=""/>
        <dsp:cNvSpPr/>
      </dsp:nvSpPr>
      <dsp:spPr>
        <a:xfrm>
          <a:off x="800969" y="1087747"/>
          <a:ext cx="798317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Integrated Water Resources and Flood Management</a:t>
          </a:r>
          <a:endParaRPr lang="en-US" sz="2500" kern="1200" dirty="0"/>
        </a:p>
      </dsp:txBody>
      <dsp:txXfrm>
        <a:off x="800969" y="1087747"/>
        <a:ext cx="7983179" cy="544091"/>
      </dsp:txXfrm>
    </dsp:sp>
    <dsp:sp modelId="{66840499-4123-427B-823F-9A04B6874541}">
      <dsp:nvSpPr>
        <dsp:cNvPr id="0" name=""/>
        <dsp:cNvSpPr/>
      </dsp:nvSpPr>
      <dsp:spPr>
        <a:xfrm>
          <a:off x="460912" y="1019736"/>
          <a:ext cx="680114" cy="680114"/>
        </a:xfrm>
        <a:prstGeom prst="ellipse">
          <a:avLst/>
        </a:prstGeom>
        <a:solidFill>
          <a:schemeClr val="bg1"/>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04CB6657-85F6-4B44-B00F-685D04A6729D}">
      <dsp:nvSpPr>
        <dsp:cNvPr id="0" name=""/>
        <dsp:cNvSpPr/>
      </dsp:nvSpPr>
      <dsp:spPr>
        <a:xfrm>
          <a:off x="920631" y="1903623"/>
          <a:ext cx="7863517"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a:t>
          </a:r>
          <a:r>
            <a:rPr lang="fr-FR" sz="2500" kern="1200" dirty="0" err="1" smtClean="0"/>
            <a:t>framework</a:t>
          </a:r>
          <a:endParaRPr lang="en-US" sz="2500" kern="1200" dirty="0"/>
        </a:p>
      </dsp:txBody>
      <dsp:txXfrm>
        <a:off x="920631" y="1903623"/>
        <a:ext cx="7863517" cy="544091"/>
      </dsp:txXfrm>
    </dsp:sp>
    <dsp:sp modelId="{AB462B30-5DEC-4EF3-9227-1CD65F2A4C87}">
      <dsp:nvSpPr>
        <dsp:cNvPr id="0" name=""/>
        <dsp:cNvSpPr/>
      </dsp:nvSpPr>
      <dsp:spPr>
        <a:xfrm>
          <a:off x="580574" y="1835611"/>
          <a:ext cx="680114" cy="680114"/>
        </a:xfrm>
        <a:prstGeom prst="ellipse">
          <a:avLst/>
        </a:prstGeom>
        <a:solidFill>
          <a:schemeClr val="bg1"/>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 modelId="{DDB83CD5-7EE2-4EBF-9A54-546A355C6BF6}">
      <dsp:nvSpPr>
        <dsp:cNvPr id="0" name=""/>
        <dsp:cNvSpPr/>
      </dsp:nvSpPr>
      <dsp:spPr>
        <a:xfrm>
          <a:off x="800969" y="2719499"/>
          <a:ext cx="798317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500" kern="1200" dirty="0" smtClean="0"/>
            <a:t>WIMES components (LTA)</a:t>
          </a:r>
          <a:endParaRPr lang="en-US" sz="2500" kern="1200" dirty="0"/>
        </a:p>
      </dsp:txBody>
      <dsp:txXfrm>
        <a:off x="800969" y="2719499"/>
        <a:ext cx="7983179" cy="544091"/>
      </dsp:txXfrm>
    </dsp:sp>
    <dsp:sp modelId="{CA7D6709-B41C-48E0-A025-DBAA8A5DC1EE}">
      <dsp:nvSpPr>
        <dsp:cNvPr id="0" name=""/>
        <dsp:cNvSpPr/>
      </dsp:nvSpPr>
      <dsp:spPr>
        <a:xfrm>
          <a:off x="460912" y="2651487"/>
          <a:ext cx="680114" cy="680114"/>
        </a:xfrm>
        <a:prstGeom prst="ellipse">
          <a:avLst/>
        </a:prstGeom>
        <a:solidFill>
          <a:schemeClr val="bg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21569-A16E-4EA3-97E2-6A00FDB061EF}">
      <dsp:nvSpPr>
        <dsp:cNvPr id="0" name=""/>
        <dsp:cNvSpPr/>
      </dsp:nvSpPr>
      <dsp:spPr>
        <a:xfrm>
          <a:off x="411090" y="3535375"/>
          <a:ext cx="8373059" cy="544091"/>
        </a:xfrm>
        <a:prstGeom prst="rect">
          <a:avLst/>
        </a:prstGeom>
        <a:solidFill>
          <a:srgbClr val="0054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72" tIns="63500" rIns="63500" bIns="63500" numCol="1" spcCol="1270" anchor="ctr" anchorCtr="0">
          <a:noAutofit/>
        </a:bodyPr>
        <a:lstStyle/>
        <a:p>
          <a:pPr lvl="0" algn="l" defTabSz="1111250">
            <a:lnSpc>
              <a:spcPct val="90000"/>
            </a:lnSpc>
            <a:spcBef>
              <a:spcPct val="0"/>
            </a:spcBef>
            <a:spcAft>
              <a:spcPct val="35000"/>
            </a:spcAft>
          </a:pPr>
          <a:r>
            <a:rPr lang="fr-FR" sz="2500" kern="1200" dirty="0" err="1" smtClean="0"/>
            <a:t>Examples</a:t>
          </a:r>
          <a:endParaRPr lang="fr-FR" sz="2500" kern="1200" dirty="0"/>
        </a:p>
      </dsp:txBody>
      <dsp:txXfrm>
        <a:off x="411090" y="3535375"/>
        <a:ext cx="8373059" cy="544091"/>
      </dsp:txXfrm>
    </dsp:sp>
    <dsp:sp modelId="{96E02C2F-CA78-4999-8B2D-15AE1BB0257D}">
      <dsp:nvSpPr>
        <dsp:cNvPr id="0" name=""/>
        <dsp:cNvSpPr/>
      </dsp:nvSpPr>
      <dsp:spPr>
        <a:xfrm>
          <a:off x="71032" y="3467363"/>
          <a:ext cx="680114" cy="680114"/>
        </a:xfrm>
        <a:prstGeom prst="ellipse">
          <a:avLst/>
        </a:prstGeom>
        <a:solidFill>
          <a:srgbClr val="69B42E"/>
        </a:solidFill>
        <a:ln w="12700" cap="flat" cmpd="sng" algn="ctr">
          <a:solidFill>
            <a:srgbClr val="69B42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8CCB9C85-C1D2-4295-A718-141118273D64}" type="datetimeFigureOut">
              <a:rPr lang="fr-FR" smtClean="0"/>
              <a:t>01/12/2017</a:t>
            </a:fld>
            <a:endParaRPr lang="fr-FR"/>
          </a:p>
        </p:txBody>
      </p:sp>
      <p:sp>
        <p:nvSpPr>
          <p:cNvPr id="4" name="Espace réservé du pied de page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F4FBA027-2B3D-4CC5-BC99-835C92F7DF36}" type="slidenum">
              <a:rPr lang="fr-FR" smtClean="0"/>
              <a:t>‹N°›</a:t>
            </a:fld>
            <a:endParaRPr lang="fr-FR"/>
          </a:p>
        </p:txBody>
      </p:sp>
    </p:spTree>
    <p:extLst>
      <p:ext uri="{BB962C8B-B14F-4D97-AF65-F5344CB8AC3E}">
        <p14:creationId xmlns:p14="http://schemas.microsoft.com/office/powerpoint/2010/main" val="511029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43D7ED04-6A94-42F8-BA2A-B18CA21A8978}" type="datetimeFigureOut">
              <a:rPr lang="fr-FR" smtClean="0"/>
              <a:t>01/12/2017</a:t>
            </a:fld>
            <a:endParaRPr lang="fr-FR"/>
          </a:p>
        </p:txBody>
      </p:sp>
      <p:sp>
        <p:nvSpPr>
          <p:cNvPr id="4" name="Espace réservé de l'image des diapositives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3BA841F4-84C4-4148-9CC1-B1B6F9F6D263}" type="slidenum">
              <a:rPr lang="fr-FR" smtClean="0"/>
              <a:t>‹N°›</a:t>
            </a:fld>
            <a:endParaRPr lang="fr-FR"/>
          </a:p>
        </p:txBody>
      </p:sp>
    </p:spTree>
    <p:extLst>
      <p:ext uri="{BB962C8B-B14F-4D97-AF65-F5344CB8AC3E}">
        <p14:creationId xmlns:p14="http://schemas.microsoft.com/office/powerpoint/2010/main" val="149440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11</a:t>
            </a:fld>
            <a:endParaRPr lang="fr-FR"/>
          </a:p>
        </p:txBody>
      </p:sp>
    </p:spTree>
    <p:extLst>
      <p:ext uri="{BB962C8B-B14F-4D97-AF65-F5344CB8AC3E}">
        <p14:creationId xmlns:p14="http://schemas.microsoft.com/office/powerpoint/2010/main" val="3652735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20</a:t>
            </a:fld>
            <a:endParaRPr lang="fr-FR"/>
          </a:p>
        </p:txBody>
      </p:sp>
    </p:spTree>
    <p:extLst>
      <p:ext uri="{BB962C8B-B14F-4D97-AF65-F5344CB8AC3E}">
        <p14:creationId xmlns:p14="http://schemas.microsoft.com/office/powerpoint/2010/main" val="362492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21</a:t>
            </a:fld>
            <a:endParaRPr lang="fr-FR"/>
          </a:p>
        </p:txBody>
      </p:sp>
    </p:spTree>
    <p:extLst>
      <p:ext uri="{BB962C8B-B14F-4D97-AF65-F5344CB8AC3E}">
        <p14:creationId xmlns:p14="http://schemas.microsoft.com/office/powerpoint/2010/main" val="167844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22</a:t>
            </a:fld>
            <a:endParaRPr lang="fr-FR"/>
          </a:p>
        </p:txBody>
      </p:sp>
    </p:spTree>
    <p:extLst>
      <p:ext uri="{BB962C8B-B14F-4D97-AF65-F5344CB8AC3E}">
        <p14:creationId xmlns:p14="http://schemas.microsoft.com/office/powerpoint/2010/main" val="113466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23</a:t>
            </a:fld>
            <a:endParaRPr lang="fr-FR"/>
          </a:p>
        </p:txBody>
      </p:sp>
    </p:spTree>
    <p:extLst>
      <p:ext uri="{BB962C8B-B14F-4D97-AF65-F5344CB8AC3E}">
        <p14:creationId xmlns:p14="http://schemas.microsoft.com/office/powerpoint/2010/main" val="169647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24</a:t>
            </a:fld>
            <a:endParaRPr lang="fr-FR"/>
          </a:p>
        </p:txBody>
      </p:sp>
    </p:spTree>
    <p:extLst>
      <p:ext uri="{BB962C8B-B14F-4D97-AF65-F5344CB8AC3E}">
        <p14:creationId xmlns:p14="http://schemas.microsoft.com/office/powerpoint/2010/main" val="188876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25</a:t>
            </a:fld>
            <a:endParaRPr lang="fr-FR"/>
          </a:p>
        </p:txBody>
      </p:sp>
    </p:spTree>
    <p:extLst>
      <p:ext uri="{BB962C8B-B14F-4D97-AF65-F5344CB8AC3E}">
        <p14:creationId xmlns:p14="http://schemas.microsoft.com/office/powerpoint/2010/main" val="415878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26</a:t>
            </a:fld>
            <a:endParaRPr lang="fr-FR"/>
          </a:p>
        </p:txBody>
      </p:sp>
    </p:spTree>
    <p:extLst>
      <p:ext uri="{BB962C8B-B14F-4D97-AF65-F5344CB8AC3E}">
        <p14:creationId xmlns:p14="http://schemas.microsoft.com/office/powerpoint/2010/main" val="274150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27</a:t>
            </a:fld>
            <a:endParaRPr lang="fr-FR"/>
          </a:p>
        </p:txBody>
      </p:sp>
    </p:spTree>
    <p:extLst>
      <p:ext uri="{BB962C8B-B14F-4D97-AF65-F5344CB8AC3E}">
        <p14:creationId xmlns:p14="http://schemas.microsoft.com/office/powerpoint/2010/main" val="1872824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29</a:t>
            </a:fld>
            <a:endParaRPr lang="fr-FR"/>
          </a:p>
        </p:txBody>
      </p:sp>
    </p:spTree>
    <p:extLst>
      <p:ext uri="{BB962C8B-B14F-4D97-AF65-F5344CB8AC3E}">
        <p14:creationId xmlns:p14="http://schemas.microsoft.com/office/powerpoint/2010/main" val="1180481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30</a:t>
            </a:fld>
            <a:endParaRPr lang="fr-FR"/>
          </a:p>
        </p:txBody>
      </p:sp>
    </p:spTree>
    <p:extLst>
      <p:ext uri="{BB962C8B-B14F-4D97-AF65-F5344CB8AC3E}">
        <p14:creationId xmlns:p14="http://schemas.microsoft.com/office/powerpoint/2010/main" val="271594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a:t>
            </a:r>
            <a:r>
              <a:rPr lang="fr-FR" dirty="0" err="1" smtClean="0"/>
              <a:t>prevention</a:t>
            </a:r>
            <a:r>
              <a:rPr lang="fr-FR" baseline="0" dirty="0" smtClean="0"/>
              <a:t> phase </a:t>
            </a:r>
            <a:r>
              <a:rPr lang="fr-FR" baseline="0" dirty="0" err="1" smtClean="0"/>
              <a:t>is</a:t>
            </a:r>
            <a:r>
              <a:rPr lang="fr-FR" baseline="0" dirty="0" smtClean="0"/>
              <a:t> </a:t>
            </a:r>
            <a:r>
              <a:rPr lang="fr-FR" baseline="0" dirty="0" err="1" smtClean="0"/>
              <a:t>probably</a:t>
            </a:r>
            <a:r>
              <a:rPr lang="fr-FR" baseline="0" dirty="0" smtClean="0"/>
              <a:t> the </a:t>
            </a:r>
            <a:r>
              <a:rPr lang="fr-FR" baseline="0" dirty="0" err="1" smtClean="0"/>
              <a:t>longest</a:t>
            </a:r>
            <a:r>
              <a:rPr lang="fr-FR" baseline="0" dirty="0" smtClean="0"/>
              <a:t> phase. It </a:t>
            </a:r>
            <a:r>
              <a:rPr lang="fr-FR" baseline="0" dirty="0" err="1" smtClean="0"/>
              <a:t>include</a:t>
            </a:r>
            <a:r>
              <a:rPr lang="fr-FR" baseline="0" dirty="0" smtClean="0"/>
              <a:t> </a:t>
            </a:r>
            <a:r>
              <a:rPr lang="fr-FR" baseline="0" dirty="0" err="1" smtClean="0"/>
              <a:t>knowledge</a:t>
            </a:r>
            <a:r>
              <a:rPr lang="fr-FR" baseline="0" dirty="0" smtClean="0"/>
              <a:t> </a:t>
            </a:r>
            <a:r>
              <a:rPr lang="fr-FR" baseline="0" dirty="0" err="1" smtClean="0"/>
              <a:t>improvement</a:t>
            </a:r>
            <a:r>
              <a:rPr lang="fr-FR" baseline="0" dirty="0" smtClean="0"/>
              <a:t> and </a:t>
            </a:r>
            <a:r>
              <a:rPr lang="fr-FR" baseline="0" dirty="0" err="1" smtClean="0"/>
              <a:t>risk</a:t>
            </a:r>
            <a:r>
              <a:rPr lang="fr-FR" baseline="0" dirty="0" smtClean="0"/>
              <a:t> </a:t>
            </a:r>
            <a:r>
              <a:rPr lang="fr-FR" baseline="0" dirty="0" err="1" smtClean="0"/>
              <a:t>assessment</a:t>
            </a:r>
            <a:r>
              <a:rPr lang="fr-FR" baseline="0" dirty="0" smtClean="0"/>
              <a:t> </a:t>
            </a:r>
            <a:r>
              <a:rPr lang="fr-FR" baseline="0" dirty="0" err="1" smtClean="0"/>
              <a:t>works</a:t>
            </a:r>
            <a:r>
              <a:rPr lang="fr-FR" baseline="0" dirty="0" smtClean="0"/>
              <a:t> </a:t>
            </a:r>
            <a:r>
              <a:rPr lang="fr-FR" baseline="0" dirty="0" err="1" smtClean="0"/>
              <a:t>such</a:t>
            </a:r>
            <a:r>
              <a:rPr lang="fr-FR" baseline="0" dirty="0" smtClean="0"/>
              <a:t> as </a:t>
            </a:r>
            <a:r>
              <a:rPr lang="fr-FR" baseline="0" dirty="0" err="1" smtClean="0"/>
              <a:t>hazard</a:t>
            </a:r>
            <a:r>
              <a:rPr lang="fr-FR" baseline="0" dirty="0" smtClean="0"/>
              <a:t> </a:t>
            </a:r>
            <a:r>
              <a:rPr lang="fr-FR" baseline="0" dirty="0" err="1" smtClean="0"/>
              <a:t>mapping</a:t>
            </a:r>
            <a:r>
              <a:rPr lang="fr-FR" baseline="0" dirty="0" smtClean="0"/>
              <a:t> </a:t>
            </a:r>
            <a:r>
              <a:rPr lang="fr-FR" baseline="0" dirty="0" err="1" smtClean="0"/>
              <a:t>with</a:t>
            </a:r>
            <a:r>
              <a:rPr lang="fr-FR" baseline="0" dirty="0" smtClean="0"/>
              <a:t> </a:t>
            </a:r>
            <a:r>
              <a:rPr lang="fr-FR" baseline="0" dirty="0" err="1" smtClean="0"/>
              <a:t>hydraulic</a:t>
            </a:r>
            <a:r>
              <a:rPr lang="fr-FR" baseline="0" dirty="0" smtClean="0"/>
              <a:t> </a:t>
            </a:r>
            <a:r>
              <a:rPr lang="fr-FR" baseline="0" dirty="0" err="1" smtClean="0"/>
              <a:t>models</a:t>
            </a:r>
            <a:r>
              <a:rPr lang="fr-FR" baseline="0" dirty="0" smtClean="0"/>
              <a:t> or </a:t>
            </a:r>
            <a:r>
              <a:rPr lang="fr-FR" baseline="0" dirty="0" err="1" smtClean="0"/>
              <a:t>based</a:t>
            </a:r>
            <a:r>
              <a:rPr lang="fr-FR" baseline="0" dirty="0" smtClean="0"/>
              <a:t> on </a:t>
            </a:r>
            <a:r>
              <a:rPr lang="fr-FR" baseline="0" dirty="0" err="1" smtClean="0"/>
              <a:t>field</a:t>
            </a:r>
            <a:r>
              <a:rPr lang="fr-FR" baseline="0" dirty="0" smtClean="0"/>
              <a:t> informations, </a:t>
            </a:r>
            <a:r>
              <a:rPr lang="fr-FR" baseline="0" dirty="0" err="1" smtClean="0"/>
              <a:t>mapping</a:t>
            </a:r>
            <a:r>
              <a:rPr lang="fr-FR" baseline="0" dirty="0" smtClean="0"/>
              <a:t> of </a:t>
            </a:r>
            <a:r>
              <a:rPr lang="fr-FR" baseline="0" dirty="0" err="1" smtClean="0"/>
              <a:t>vulnerable</a:t>
            </a:r>
            <a:r>
              <a:rPr lang="fr-FR" baseline="0" dirty="0" smtClean="0"/>
              <a:t> people </a:t>
            </a:r>
            <a:r>
              <a:rPr lang="fr-FR" baseline="0" dirty="0" err="1" smtClean="0"/>
              <a:t>exposure</a:t>
            </a:r>
            <a:r>
              <a:rPr lang="fr-FR" baseline="0" dirty="0" smtClean="0"/>
              <a:t>. This phase corresponds to the normal situation in </a:t>
            </a:r>
            <a:r>
              <a:rPr lang="fr-FR" baseline="0" dirty="0" err="1" smtClean="0"/>
              <a:t>fact</a:t>
            </a:r>
            <a:r>
              <a:rPr lang="fr-FR" baseline="0" dirty="0" smtClean="0"/>
              <a:t>. </a:t>
            </a:r>
            <a:r>
              <a:rPr lang="en-US" baseline="0" dirty="0" smtClean="0"/>
              <a:t>This phase can also be used to build GIS databases such as the one shown by Sierra Leone during this conference. This information of knowledge of the regions is essential during the decision-making phases.</a:t>
            </a:r>
          </a:p>
          <a:p>
            <a:endParaRPr lang="fr-FR" baseline="0" dirty="0" smtClean="0"/>
          </a:p>
          <a:p>
            <a:r>
              <a:rPr lang="fr-FR" baseline="0" dirty="0" smtClean="0"/>
              <a:t>The emergency management phase </a:t>
            </a:r>
            <a:r>
              <a:rPr lang="fr-FR" baseline="0" dirty="0" err="1" smtClean="0"/>
              <a:t>is</a:t>
            </a:r>
            <a:r>
              <a:rPr lang="fr-FR" baseline="0" dirty="0" smtClean="0"/>
              <a:t> the phase I </a:t>
            </a:r>
            <a:r>
              <a:rPr lang="fr-FR" baseline="0" dirty="0" err="1" smtClean="0"/>
              <a:t>will</a:t>
            </a:r>
            <a:r>
              <a:rPr lang="fr-FR" baseline="0" dirty="0" smtClean="0"/>
              <a:t> </a:t>
            </a:r>
            <a:r>
              <a:rPr lang="fr-FR" baseline="0" dirty="0" err="1" smtClean="0"/>
              <a:t>develop</a:t>
            </a:r>
            <a:r>
              <a:rPr lang="fr-FR" baseline="0" dirty="0" smtClean="0"/>
              <a:t> in the </a:t>
            </a:r>
            <a:r>
              <a:rPr lang="fr-FR" baseline="0" dirty="0" err="1" smtClean="0"/>
              <a:t>following</a:t>
            </a:r>
            <a:r>
              <a:rPr lang="fr-FR" baseline="0" dirty="0" smtClean="0"/>
              <a:t> slides. </a:t>
            </a:r>
            <a:r>
              <a:rPr lang="fr-FR" baseline="0" dirty="0" err="1" smtClean="0"/>
              <a:t>It’s</a:t>
            </a:r>
            <a:r>
              <a:rPr lang="fr-FR" baseline="0" dirty="0" smtClean="0"/>
              <a:t> the main topic of </a:t>
            </a:r>
            <a:r>
              <a:rPr lang="fr-FR" baseline="0" dirty="0" err="1" smtClean="0"/>
              <a:t>this</a:t>
            </a:r>
            <a:r>
              <a:rPr lang="fr-FR" baseline="0" dirty="0" smtClean="0"/>
              <a:t> workshop. </a:t>
            </a:r>
            <a:r>
              <a:rPr lang="en-US" baseline="0" dirty="0" smtClean="0"/>
              <a:t>the effectiveness of this phase depends on different components from the sensor to the decision-aids tools. Each component is as important as the others.</a:t>
            </a:r>
          </a:p>
          <a:p>
            <a:endParaRPr lang="en-US" baseline="0" dirty="0" smtClean="0"/>
          </a:p>
          <a:p>
            <a:r>
              <a:rPr lang="en-US" baseline="0" dirty="0" smtClean="0"/>
              <a:t>And as already said several times during this workshop, feedbacks are very important for continuous improvement of the entire decision making process. what worked ? what could be improved ?</a:t>
            </a:r>
          </a:p>
          <a:p>
            <a:endParaRPr lang="en-US" baseline="0" dirty="0" smtClean="0"/>
          </a:p>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12</a:t>
            </a:fld>
            <a:endParaRPr lang="fr-FR"/>
          </a:p>
        </p:txBody>
      </p:sp>
    </p:spTree>
    <p:extLst>
      <p:ext uri="{BB962C8B-B14F-4D97-AF65-F5344CB8AC3E}">
        <p14:creationId xmlns:p14="http://schemas.microsoft.com/office/powerpoint/2010/main" val="120403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13</a:t>
            </a:fld>
            <a:endParaRPr lang="fr-FR"/>
          </a:p>
        </p:txBody>
      </p:sp>
    </p:spTree>
    <p:extLst>
      <p:ext uri="{BB962C8B-B14F-4D97-AF65-F5344CB8AC3E}">
        <p14:creationId xmlns:p14="http://schemas.microsoft.com/office/powerpoint/2010/main" val="397248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14</a:t>
            </a:fld>
            <a:endParaRPr lang="fr-FR"/>
          </a:p>
        </p:txBody>
      </p:sp>
    </p:spTree>
    <p:extLst>
      <p:ext uri="{BB962C8B-B14F-4D97-AF65-F5344CB8AC3E}">
        <p14:creationId xmlns:p14="http://schemas.microsoft.com/office/powerpoint/2010/main" val="222395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aseline="0" dirty="0" smtClean="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15</a:t>
            </a:fld>
            <a:endParaRPr lang="fr-FR"/>
          </a:p>
        </p:txBody>
      </p:sp>
    </p:spTree>
    <p:extLst>
      <p:ext uri="{BB962C8B-B14F-4D97-AF65-F5344CB8AC3E}">
        <p14:creationId xmlns:p14="http://schemas.microsoft.com/office/powerpoint/2010/main" val="366442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16</a:t>
            </a:fld>
            <a:endParaRPr lang="fr-FR"/>
          </a:p>
        </p:txBody>
      </p:sp>
    </p:spTree>
    <p:extLst>
      <p:ext uri="{BB962C8B-B14F-4D97-AF65-F5344CB8AC3E}">
        <p14:creationId xmlns:p14="http://schemas.microsoft.com/office/powerpoint/2010/main" val="227447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t>
            </a:r>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17</a:t>
            </a:fld>
            <a:endParaRPr lang="fr-FR"/>
          </a:p>
        </p:txBody>
      </p:sp>
    </p:spTree>
    <p:extLst>
      <p:ext uri="{BB962C8B-B14F-4D97-AF65-F5344CB8AC3E}">
        <p14:creationId xmlns:p14="http://schemas.microsoft.com/office/powerpoint/2010/main" val="204185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18</a:t>
            </a:fld>
            <a:endParaRPr lang="fr-FR"/>
          </a:p>
        </p:txBody>
      </p:sp>
    </p:spTree>
    <p:extLst>
      <p:ext uri="{BB962C8B-B14F-4D97-AF65-F5344CB8AC3E}">
        <p14:creationId xmlns:p14="http://schemas.microsoft.com/office/powerpoint/2010/main" val="371292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A841F4-84C4-4148-9CC1-B1B6F9F6D263}" type="slidenum">
              <a:rPr lang="fr-FR" smtClean="0"/>
              <a:t>19</a:t>
            </a:fld>
            <a:endParaRPr lang="fr-FR"/>
          </a:p>
        </p:txBody>
      </p:sp>
    </p:spTree>
    <p:extLst>
      <p:ext uri="{BB962C8B-B14F-4D97-AF65-F5344CB8AC3E}">
        <p14:creationId xmlns:p14="http://schemas.microsoft.com/office/powerpoint/2010/main" val="3553766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259632" y="1122363"/>
            <a:ext cx="10094170" cy="2387600"/>
          </a:xfrm>
        </p:spPr>
        <p:txBody>
          <a:bodyPr anchor="b"/>
          <a:lstStyle>
            <a:lvl1pPr algn="ctr">
              <a:defRPr sz="6000"/>
            </a:lvl1pPr>
          </a:lstStyle>
          <a:p>
            <a:r>
              <a:rPr lang="fr-FR" dirty="0" smtClean="0"/>
              <a:t>Titre en couverture</a:t>
            </a:r>
            <a:endParaRPr lang="fr-FR" dirty="0"/>
          </a:p>
        </p:txBody>
      </p:sp>
      <p:sp>
        <p:nvSpPr>
          <p:cNvPr id="3" name="Sous-titre 2"/>
          <p:cNvSpPr>
            <a:spLocks noGrp="1"/>
          </p:cNvSpPr>
          <p:nvPr>
            <p:ph type="subTitle" idx="1" hasCustomPrompt="1"/>
          </p:nvPr>
        </p:nvSpPr>
        <p:spPr>
          <a:xfrm>
            <a:off x="1259632" y="3602038"/>
            <a:ext cx="10094170" cy="1655762"/>
          </a:xfrm>
        </p:spPr>
        <p:txBody>
          <a:bodyPr/>
          <a:lstStyle>
            <a:lvl1pPr marL="0" indent="0" algn="ctr">
              <a:buNone/>
              <a:defRPr sz="2400" baseline="0">
                <a:solidFill>
                  <a:schemeClr val="accent2"/>
                </a:solidFill>
                <a:latin typeface="Roboto Light" panose="02000000000000000000" pitchFamily="2" charset="0"/>
                <a:ea typeface="Roboto" panose="02000000000000000000" pitchFamily="2" charset="0"/>
                <a:cs typeface="Roboto" panose="02000000000000000000"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dirty="0" smtClean="0"/>
              <a:t>accroche-type de couverture (éviter les majuscules)</a:t>
            </a:r>
            <a:endParaRPr lang="fr-FR" dirty="0"/>
          </a:p>
        </p:txBody>
      </p:sp>
      <p:sp>
        <p:nvSpPr>
          <p:cNvPr id="4" name="Espace réservé de la date 3"/>
          <p:cNvSpPr>
            <a:spLocks noGrp="1"/>
          </p:cNvSpPr>
          <p:nvPr>
            <p:ph type="dt" sz="half" idx="10"/>
          </p:nvPr>
        </p:nvSpPr>
        <p:spPr/>
        <p:txBody>
          <a:bodyPr/>
          <a:lstStyle/>
          <a:p>
            <a:fld id="{1C84B607-E3A0-498A-82C4-F8A3EF93FF24}" type="datetime1">
              <a:rPr lang="fr-FR" smtClean="0"/>
              <a:t>01/12/2017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91974" cy="2474981"/>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3367" y="252502"/>
            <a:ext cx="1166723" cy="1166723"/>
          </a:xfrm>
          <a:prstGeom prst="rect">
            <a:avLst/>
          </a:prstGeom>
        </p:spPr>
      </p:pic>
    </p:spTree>
    <p:extLst>
      <p:ext uri="{BB962C8B-B14F-4D97-AF65-F5344CB8AC3E}">
        <p14:creationId xmlns:p14="http://schemas.microsoft.com/office/powerpoint/2010/main" val="79408834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ndeau vert">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3" name="Espace réservé de la date 2"/>
          <p:cNvSpPr>
            <a:spLocks noGrp="1"/>
          </p:cNvSpPr>
          <p:nvPr>
            <p:ph type="dt" sz="half" idx="10"/>
          </p:nvPr>
        </p:nvSpPr>
        <p:spPr/>
        <p:txBody>
          <a:bodyPr/>
          <a:lstStyle/>
          <a:p>
            <a:fld id="{CCBA931E-A1B5-4B54-A807-FD84043988F6}" type="datetime1">
              <a:rPr lang="fr-FR" smtClean="0"/>
              <a:t>01/12/2017</a:t>
            </a:fld>
            <a:endParaRPr lang="fr-FR"/>
          </a:p>
        </p:txBody>
      </p:sp>
      <p:sp>
        <p:nvSpPr>
          <p:cNvPr id="4" name="Espace réservé du pied de page 3"/>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5" name="Espace réservé du numéro de diapositive 4"/>
          <p:cNvSpPr>
            <a:spLocks noGrp="1"/>
          </p:cNvSpPr>
          <p:nvPr>
            <p:ph type="sldNum" sz="quarter" idx="12"/>
          </p:nvPr>
        </p:nvSpPr>
        <p:spPr/>
        <p:txBody>
          <a:bodyPr/>
          <a:lstStyle/>
          <a:p>
            <a:fld id="{52FA313F-7C4C-4503-9E62-3662E0F0703E}" type="slidenum">
              <a:rPr lang="fr-FR" smtClean="0"/>
              <a:t>‹N°›</a:t>
            </a:fld>
            <a:endParaRPr lang="fr-FR"/>
          </a:p>
        </p:txBody>
      </p:sp>
      <p:sp>
        <p:nvSpPr>
          <p:cNvPr id="7" name="Rectangle 6"/>
          <p:cNvSpPr/>
          <p:nvPr userDrawn="1"/>
        </p:nvSpPr>
        <p:spPr>
          <a:xfrm>
            <a:off x="257174" y="-5461"/>
            <a:ext cx="11934826" cy="79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553"/>
            <a:ext cx="981075" cy="869687"/>
          </a:xfrm>
          <a:prstGeom prst="rect">
            <a:avLst/>
          </a:prstGeom>
        </p:spPr>
      </p:pic>
    </p:spTree>
    <p:extLst>
      <p:ext uri="{BB962C8B-B14F-4D97-AF65-F5344CB8AC3E}">
        <p14:creationId xmlns:p14="http://schemas.microsoft.com/office/powerpoint/2010/main" val="67079084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Espace réservé de la date 1"/>
          <p:cNvSpPr>
            <a:spLocks noGrp="1"/>
          </p:cNvSpPr>
          <p:nvPr>
            <p:ph type="dt" sz="half" idx="10"/>
          </p:nvPr>
        </p:nvSpPr>
        <p:spPr/>
        <p:txBody>
          <a:bodyPr/>
          <a:lstStyle/>
          <a:p>
            <a:fld id="{89DC2CE1-CA9E-451C-8B7B-B753DD596392}"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307973410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1"/>
          <p:cNvSpPr>
            <a:spLocks noGrp="1"/>
          </p:cNvSpPr>
          <p:nvPr>
            <p:ph type="title" hasCustomPrompt="1"/>
          </p:nvPr>
        </p:nvSpPr>
        <p:spPr>
          <a:xfrm>
            <a:off x="839788" y="838132"/>
            <a:ext cx="3932237" cy="1069972"/>
          </a:xfrm>
        </p:spPr>
        <p:txBody>
          <a:bodyPr anchor="t" anchorCtr="0"/>
          <a:lstStyle>
            <a:lvl1pPr>
              <a:lnSpc>
                <a:spcPct val="80000"/>
              </a:lnSpc>
              <a:defRPr sz="3200"/>
            </a:lvl1pPr>
          </a:lstStyle>
          <a:p>
            <a:r>
              <a:rPr lang="fr-FR" dirty="0" smtClean="0"/>
              <a:t>Titre du bloc sur une ou deux lignes</a:t>
            </a:r>
            <a:endParaRPr lang="fr-FR" dirty="0"/>
          </a:p>
        </p:txBody>
      </p:sp>
      <p:sp>
        <p:nvSpPr>
          <p:cNvPr id="3" name="Espace réservé du contenu 2"/>
          <p:cNvSpPr>
            <a:spLocks noGrp="1"/>
          </p:cNvSpPr>
          <p:nvPr>
            <p:ph idx="1"/>
          </p:nvPr>
        </p:nvSpPr>
        <p:spPr>
          <a:xfrm>
            <a:off x="5183188" y="8381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hasCustomPrompt="1"/>
          </p:nvPr>
        </p:nvSpPr>
        <p:spPr>
          <a:xfrm>
            <a:off x="839788" y="2118044"/>
            <a:ext cx="3932237" cy="3657633"/>
          </a:xfrm>
        </p:spPr>
        <p:txBody>
          <a:bodyPr/>
          <a:lstStyle>
            <a:lvl1pPr marL="0" indent="0">
              <a:lnSpc>
                <a:spcPct val="110000"/>
              </a:lnSpc>
              <a:buNone/>
              <a:defRPr sz="1400" baseline="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dirty="0" smtClean="0"/>
              <a:t>Exemple de texte courant : a </a:t>
            </a:r>
            <a:r>
              <a:rPr lang="fr-FR" dirty="0" err="1" smtClean="0"/>
              <a:t>vernam</a:t>
            </a:r>
            <a:r>
              <a:rPr lang="fr-FR" dirty="0" smtClean="0"/>
              <a:t> </a:t>
            </a:r>
            <a:r>
              <a:rPr lang="fr-FR" dirty="0" err="1" smtClean="0"/>
              <a:t>rentibus</a:t>
            </a:r>
            <a:r>
              <a:rPr lang="fr-FR" dirty="0" smtClean="0"/>
              <a:t> </a:t>
            </a:r>
            <a:r>
              <a:rPr lang="fr-FR" dirty="0" err="1" smtClean="0"/>
              <a:t>ius</a:t>
            </a:r>
            <a:r>
              <a:rPr lang="fr-FR" dirty="0" smtClean="0"/>
              <a:t> </a:t>
            </a:r>
            <a:r>
              <a:rPr lang="fr-FR" dirty="0" err="1" smtClean="0"/>
              <a:t>providit</a:t>
            </a:r>
            <a:r>
              <a:rPr lang="fr-FR" dirty="0" smtClean="0"/>
              <a:t>, </a:t>
            </a:r>
            <a:r>
              <a:rPr lang="fr-FR" dirty="0" err="1" smtClean="0"/>
              <a:t>corum</a:t>
            </a:r>
            <a:r>
              <a:rPr lang="fr-FR" dirty="0" smtClean="0"/>
              <a:t> </a:t>
            </a:r>
            <a:r>
              <a:rPr lang="fr-FR" dirty="0" err="1" smtClean="0"/>
              <a:t>adiorum</a:t>
            </a:r>
            <a:r>
              <a:rPr lang="fr-FR" dirty="0" smtClean="0"/>
              <a:t> </a:t>
            </a:r>
            <a:r>
              <a:rPr lang="fr-FR" dirty="0" err="1" smtClean="0"/>
              <a:t>rent</a:t>
            </a:r>
            <a:r>
              <a:rPr lang="fr-FR" dirty="0" smtClean="0"/>
              <a:t> </a:t>
            </a:r>
            <a:r>
              <a:rPr lang="fr-FR" dirty="0" err="1" smtClean="0"/>
              <a:t>apit</a:t>
            </a:r>
            <a:r>
              <a:rPr lang="fr-FR" dirty="0" smtClean="0"/>
              <a:t>, to </a:t>
            </a:r>
            <a:r>
              <a:rPr lang="fr-FR" dirty="0" err="1" smtClean="0"/>
              <a:t>totas</a:t>
            </a:r>
            <a:r>
              <a:rPr lang="fr-FR" dirty="0" smtClean="0"/>
              <a:t> </a:t>
            </a:r>
            <a:r>
              <a:rPr lang="fr-FR" dirty="0" err="1" smtClean="0"/>
              <a:t>experum</a:t>
            </a:r>
            <a:r>
              <a:rPr lang="fr-FR" dirty="0" smtClean="0"/>
              <a:t> </a:t>
            </a:r>
            <a:r>
              <a:rPr lang="fr-FR" dirty="0" err="1" smtClean="0"/>
              <a:t>estrum</a:t>
            </a:r>
            <a:r>
              <a:rPr lang="fr-FR" dirty="0" smtClean="0"/>
              <a:t> </a:t>
            </a:r>
            <a:r>
              <a:rPr lang="fr-FR" dirty="0" err="1" smtClean="0"/>
              <a:t>ullupta</a:t>
            </a:r>
            <a:r>
              <a:rPr lang="fr-FR" dirty="0" smtClean="0"/>
              <a:t> </a:t>
            </a:r>
            <a:r>
              <a:rPr lang="fr-FR" dirty="0" err="1" smtClean="0"/>
              <a:t>tiunt</a:t>
            </a:r>
            <a:r>
              <a:rPr lang="fr-FR" dirty="0" smtClean="0"/>
              <a:t>, ne ad mi, </a:t>
            </a:r>
            <a:r>
              <a:rPr lang="fr-FR" dirty="0" err="1" smtClean="0"/>
              <a:t>nonse</a:t>
            </a:r>
            <a:r>
              <a:rPr lang="fr-FR" dirty="0" smtClean="0"/>
              <a:t> nus </a:t>
            </a:r>
            <a:r>
              <a:rPr lang="fr-FR" dirty="0" err="1" smtClean="0"/>
              <a:t>ate</a:t>
            </a:r>
            <a:r>
              <a:rPr lang="fr-FR" dirty="0" smtClean="0"/>
              <a:t> la </a:t>
            </a:r>
            <a:r>
              <a:rPr lang="fr-FR" dirty="0" err="1" smtClean="0"/>
              <a:t>susantu</a:t>
            </a:r>
            <a:r>
              <a:rPr lang="fr-FR" dirty="0" smtClean="0"/>
              <a:t> </a:t>
            </a:r>
            <a:r>
              <a:rPr lang="fr-FR" dirty="0" err="1" smtClean="0"/>
              <a:t>sdanit</a:t>
            </a:r>
            <a:r>
              <a:rPr lang="fr-FR" dirty="0" smtClean="0"/>
              <a:t> </a:t>
            </a:r>
            <a:r>
              <a:rPr lang="fr-FR" dirty="0" err="1" smtClean="0"/>
              <a:t>expe</a:t>
            </a:r>
            <a:r>
              <a:rPr lang="fr-FR" dirty="0" smtClean="0"/>
              <a:t> </a:t>
            </a:r>
            <a:r>
              <a:rPr lang="fr-FR" dirty="0" err="1" smtClean="0"/>
              <a:t>eos</a:t>
            </a:r>
            <a:r>
              <a:rPr lang="fr-FR" dirty="0" smtClean="0"/>
              <a:t> </a:t>
            </a:r>
            <a:r>
              <a:rPr lang="fr-FR" dirty="0" err="1" smtClean="0"/>
              <a:t>molent</a:t>
            </a:r>
            <a:r>
              <a:rPr lang="fr-FR" dirty="0" smtClean="0"/>
              <a:t>.</a:t>
            </a:r>
          </a:p>
          <a:p>
            <a:pPr lvl="0"/>
            <a:r>
              <a:rPr lang="fr-FR" dirty="0" err="1" smtClean="0"/>
              <a:t>Olo</a:t>
            </a:r>
            <a:r>
              <a:rPr lang="fr-FR" dirty="0" smtClean="0"/>
              <a:t> te pro </a:t>
            </a:r>
            <a:r>
              <a:rPr lang="fr-FR" dirty="0" err="1" smtClean="0"/>
              <a:t>blaborehenda</a:t>
            </a:r>
            <a:r>
              <a:rPr lang="fr-FR" dirty="0" smtClean="0"/>
              <a:t> </a:t>
            </a:r>
            <a:r>
              <a:rPr lang="fr-FR" dirty="0" err="1" smtClean="0"/>
              <a:t>sam</a:t>
            </a:r>
            <a:r>
              <a:rPr lang="fr-FR" dirty="0" smtClean="0"/>
              <a:t> </a:t>
            </a:r>
            <a:r>
              <a:rPr lang="fr-FR" dirty="0" err="1" smtClean="0"/>
              <a:t>reicius</a:t>
            </a:r>
            <a:r>
              <a:rPr lang="fr-FR" dirty="0" smtClean="0"/>
              <a:t> </a:t>
            </a:r>
            <a:r>
              <a:rPr lang="fr-FR" dirty="0" err="1" smtClean="0"/>
              <a:t>int</a:t>
            </a:r>
            <a:r>
              <a:rPr lang="fr-FR" dirty="0" smtClean="0"/>
              <a:t> </a:t>
            </a:r>
            <a:r>
              <a:rPr lang="fr-FR" dirty="0" err="1" smtClean="0"/>
              <a:t>entia</a:t>
            </a:r>
            <a:r>
              <a:rPr lang="fr-FR" dirty="0" smtClean="0"/>
              <a:t> in </a:t>
            </a:r>
            <a:r>
              <a:rPr lang="fr-FR" dirty="0" err="1" smtClean="0"/>
              <a:t>comnim</a:t>
            </a:r>
            <a:r>
              <a:rPr lang="fr-FR" dirty="0" smtClean="0"/>
              <a:t> </a:t>
            </a:r>
            <a:r>
              <a:rPr lang="fr-FR" dirty="0" err="1" smtClean="0"/>
              <a:t>haruptatur</a:t>
            </a:r>
            <a:r>
              <a:rPr lang="fr-FR" dirty="0" smtClean="0"/>
              <a:t> </a:t>
            </a:r>
            <a:r>
              <a:rPr lang="fr-FR" dirty="0" err="1" smtClean="0"/>
              <a:t>accae</a:t>
            </a:r>
            <a:r>
              <a:rPr lang="fr-FR" dirty="0" smtClean="0"/>
              <a:t> </a:t>
            </a:r>
            <a:r>
              <a:rPr lang="fr-FR" dirty="0" err="1" smtClean="0"/>
              <a:t>velitae</a:t>
            </a:r>
            <a:r>
              <a:rPr lang="fr-FR" dirty="0" smtClean="0"/>
              <a:t> a </a:t>
            </a:r>
            <a:r>
              <a:rPr lang="fr-FR" dirty="0" err="1" smtClean="0"/>
              <a:t>ea</a:t>
            </a:r>
            <a:r>
              <a:rPr lang="fr-FR" dirty="0" smtClean="0"/>
              <a:t> aces et lit </a:t>
            </a:r>
            <a:r>
              <a:rPr lang="fr-FR" dirty="0" err="1" smtClean="0"/>
              <a:t>inulpa</a:t>
            </a:r>
            <a:r>
              <a:rPr lang="fr-FR" dirty="0" smtClean="0"/>
              <a:t> </a:t>
            </a:r>
            <a:r>
              <a:rPr lang="fr-FR" dirty="0" err="1" smtClean="0"/>
              <a:t>dolorem</a:t>
            </a:r>
            <a:r>
              <a:rPr lang="fr-FR" dirty="0" smtClean="0"/>
              <a:t> </a:t>
            </a:r>
            <a:r>
              <a:rPr lang="fr-FR" dirty="0" err="1" smtClean="0"/>
              <a:t>is</a:t>
            </a:r>
            <a:r>
              <a:rPr lang="fr-FR" dirty="0" smtClean="0"/>
              <a:t> at et </a:t>
            </a:r>
            <a:r>
              <a:rPr lang="fr-FR" dirty="0" err="1" smtClean="0"/>
              <a:t>et</a:t>
            </a:r>
            <a:r>
              <a:rPr lang="fr-FR" dirty="0" smtClean="0"/>
              <a:t> litas </a:t>
            </a:r>
            <a:r>
              <a:rPr lang="fr-FR" dirty="0" err="1" smtClean="0"/>
              <a:t>apid</a:t>
            </a:r>
            <a:r>
              <a:rPr lang="fr-FR" dirty="0" smtClean="0"/>
              <a:t> </a:t>
            </a:r>
            <a:r>
              <a:rPr lang="fr-FR" dirty="0" err="1" smtClean="0"/>
              <a:t>quibus</a:t>
            </a:r>
            <a:r>
              <a:rPr lang="fr-FR" dirty="0" smtClean="0"/>
              <a:t> </a:t>
            </a:r>
            <a:r>
              <a:rPr lang="fr-FR" dirty="0" err="1" smtClean="0"/>
              <a:t>rerum</a:t>
            </a:r>
            <a:r>
              <a:rPr lang="fr-FR" dirty="0" smtClean="0"/>
              <a:t>, </a:t>
            </a:r>
            <a:r>
              <a:rPr lang="fr-FR" dirty="0" err="1" smtClean="0"/>
              <a:t>tecatqui</a:t>
            </a:r>
            <a:r>
              <a:rPr lang="fr-FR" dirty="0" smtClean="0"/>
              <a:t> </a:t>
            </a:r>
            <a:r>
              <a:rPr lang="fr-FR" dirty="0" err="1" smtClean="0"/>
              <a:t>aut</a:t>
            </a:r>
            <a:r>
              <a:rPr lang="fr-FR" dirty="0" smtClean="0"/>
              <a:t> ad et, </a:t>
            </a:r>
            <a:r>
              <a:rPr lang="fr-FR" dirty="0" err="1" smtClean="0"/>
              <a:t>sunt</a:t>
            </a:r>
            <a:r>
              <a:rPr lang="fr-FR" dirty="0" smtClean="0"/>
              <a:t> di quid que </a:t>
            </a:r>
            <a:r>
              <a:rPr lang="fr-FR" dirty="0" err="1" smtClean="0"/>
              <a:t>nihit</a:t>
            </a:r>
            <a:r>
              <a:rPr lang="fr-FR" dirty="0" smtClean="0"/>
              <a:t> </a:t>
            </a:r>
            <a:r>
              <a:rPr lang="fr-FR" dirty="0" err="1" smtClean="0"/>
              <a:t>alique</a:t>
            </a:r>
            <a:r>
              <a:rPr lang="fr-FR" dirty="0" smtClean="0"/>
              <a:t> </a:t>
            </a:r>
            <a:r>
              <a:rPr lang="fr-FR" dirty="0" err="1" smtClean="0"/>
              <a:t>ipsus</a:t>
            </a:r>
            <a:r>
              <a:rPr lang="fr-FR" dirty="0" smtClean="0"/>
              <a:t> est </a:t>
            </a:r>
            <a:r>
              <a:rPr lang="fr-FR" dirty="0" err="1" smtClean="0"/>
              <a:t>lacerfero</a:t>
            </a:r>
            <a:r>
              <a:rPr lang="fr-FR" dirty="0" smtClean="0"/>
              <a:t> </a:t>
            </a:r>
            <a:r>
              <a:rPr lang="fr-FR" dirty="0" err="1" smtClean="0"/>
              <a:t>doluptatus</a:t>
            </a:r>
            <a:r>
              <a:rPr lang="fr-FR" dirty="0" smtClean="0"/>
              <a:t>.</a:t>
            </a:r>
          </a:p>
          <a:p>
            <a:pPr lvl="0"/>
            <a:r>
              <a:rPr lang="fr-FR" dirty="0" smtClean="0"/>
              <a:t>Us </a:t>
            </a:r>
            <a:r>
              <a:rPr lang="fr-FR" dirty="0" err="1" smtClean="0"/>
              <a:t>reiume</a:t>
            </a:r>
            <a:r>
              <a:rPr lang="fr-FR" dirty="0" smtClean="0"/>
              <a:t> </a:t>
            </a:r>
            <a:r>
              <a:rPr lang="fr-FR" dirty="0" err="1" smtClean="0"/>
              <a:t>eatem</a:t>
            </a:r>
            <a:r>
              <a:rPr lang="fr-FR" dirty="0" smtClean="0"/>
              <a:t> </a:t>
            </a:r>
            <a:r>
              <a:rPr lang="fr-FR" dirty="0" err="1" smtClean="0"/>
              <a:t>lam</a:t>
            </a:r>
            <a:r>
              <a:rPr lang="fr-FR" dirty="0" smtClean="0"/>
              <a:t> que </a:t>
            </a:r>
            <a:r>
              <a:rPr lang="fr-FR" dirty="0" err="1" smtClean="0"/>
              <a:t>nis</a:t>
            </a:r>
            <a:r>
              <a:rPr lang="fr-FR" dirty="0" smtClean="0"/>
              <a:t> ne </a:t>
            </a:r>
            <a:r>
              <a:rPr lang="fr-FR" dirty="0" err="1" smtClean="0"/>
              <a:t>porum</a:t>
            </a:r>
            <a:r>
              <a:rPr lang="fr-FR" dirty="0" smtClean="0"/>
              <a:t>, </a:t>
            </a:r>
            <a:r>
              <a:rPr lang="fr-FR" dirty="0" err="1" smtClean="0"/>
              <a:t>ipit</a:t>
            </a:r>
            <a:r>
              <a:rPr lang="fr-FR" dirty="0" smtClean="0"/>
              <a:t>, qui </a:t>
            </a:r>
            <a:r>
              <a:rPr lang="fr-FR" dirty="0" err="1" smtClean="0"/>
              <a:t>sequi</a:t>
            </a:r>
            <a:r>
              <a:rPr lang="fr-FR" dirty="0" smtClean="0"/>
              <a:t> </a:t>
            </a:r>
            <a:r>
              <a:rPr lang="fr-FR" dirty="0" err="1" smtClean="0"/>
              <a:t>cusda</a:t>
            </a:r>
            <a:r>
              <a:rPr lang="fr-FR" dirty="0" smtClean="0"/>
              <a:t> </a:t>
            </a:r>
            <a:r>
              <a:rPr lang="fr-FR" dirty="0" err="1" smtClean="0"/>
              <a:t>dolor</a:t>
            </a:r>
            <a:r>
              <a:rPr lang="fr-FR" dirty="0" smtClean="0"/>
              <a:t> sus, </a:t>
            </a:r>
            <a:r>
              <a:rPr lang="fr-FR" dirty="0" err="1" smtClean="0"/>
              <a:t>odi</a:t>
            </a:r>
            <a:r>
              <a:rPr lang="fr-FR" dirty="0" smtClean="0"/>
              <a:t> </a:t>
            </a:r>
            <a:r>
              <a:rPr lang="fr-FR" dirty="0" err="1" smtClean="0"/>
              <a:t>cone</a:t>
            </a:r>
            <a:r>
              <a:rPr lang="fr-FR" dirty="0" smtClean="0"/>
              <a:t> </a:t>
            </a:r>
            <a:r>
              <a:rPr lang="fr-FR" dirty="0" err="1" smtClean="0"/>
              <a:t>exceribus</a:t>
            </a:r>
            <a:r>
              <a:rPr lang="fr-FR" dirty="0" smtClean="0"/>
              <a:t> </a:t>
            </a:r>
            <a:r>
              <a:rPr lang="fr-FR" dirty="0" err="1" smtClean="0"/>
              <a:t>nest</a:t>
            </a:r>
            <a:r>
              <a:rPr lang="fr-FR" dirty="0" smtClean="0"/>
              <a:t>, </a:t>
            </a:r>
            <a:r>
              <a:rPr lang="fr-FR" dirty="0" err="1" smtClean="0"/>
              <a:t>tectatius</a:t>
            </a:r>
            <a:r>
              <a:rPr lang="fr-FR" dirty="0" smtClean="0"/>
              <a:t>.</a:t>
            </a:r>
          </a:p>
        </p:txBody>
      </p:sp>
      <p:sp>
        <p:nvSpPr>
          <p:cNvPr id="5" name="Espace réservé de la date 4"/>
          <p:cNvSpPr>
            <a:spLocks noGrp="1"/>
          </p:cNvSpPr>
          <p:nvPr>
            <p:ph type="dt" sz="half" idx="10"/>
          </p:nvPr>
        </p:nvSpPr>
        <p:spPr/>
        <p:txBody>
          <a:bodyPr/>
          <a:lstStyle/>
          <a:p>
            <a:fld id="{00FD6001-B033-404F-A814-F896A52E533D}" type="datetime1">
              <a:rPr lang="fr-FR" smtClean="0"/>
              <a:t>01/12/2017</a:t>
            </a:fld>
            <a:endParaRPr lang="fr-FR"/>
          </a:p>
        </p:txBody>
      </p:sp>
      <p:sp>
        <p:nvSpPr>
          <p:cNvPr id="6" name="Espace réservé du pied de page 5"/>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7" name="Espace réservé du numéro de diapositive 6"/>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385997147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sur 2 colonne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1"/>
          <p:cNvSpPr>
            <a:spLocks noGrp="1"/>
          </p:cNvSpPr>
          <p:nvPr>
            <p:ph type="title" hasCustomPrompt="1"/>
          </p:nvPr>
        </p:nvSpPr>
        <p:spPr>
          <a:xfrm>
            <a:off x="839788" y="894118"/>
            <a:ext cx="10646016" cy="1069972"/>
          </a:xfrm>
        </p:spPr>
        <p:txBody>
          <a:bodyPr anchor="t" anchorCtr="0"/>
          <a:lstStyle>
            <a:lvl1pPr>
              <a:lnSpc>
                <a:spcPct val="80000"/>
              </a:lnSpc>
              <a:defRPr sz="3200"/>
            </a:lvl1pPr>
          </a:lstStyle>
          <a:p>
            <a:r>
              <a:rPr lang="fr-FR" dirty="0" smtClean="0"/>
              <a:t>Titre du bloc sur une ou deux lignes</a:t>
            </a:r>
            <a:endParaRPr lang="fr-FR" dirty="0"/>
          </a:p>
        </p:txBody>
      </p:sp>
      <p:sp>
        <p:nvSpPr>
          <p:cNvPr id="4" name="Espace réservé du texte 3"/>
          <p:cNvSpPr>
            <a:spLocks noGrp="1"/>
          </p:cNvSpPr>
          <p:nvPr>
            <p:ph type="body" sz="half" idx="2" hasCustomPrompt="1"/>
          </p:nvPr>
        </p:nvSpPr>
        <p:spPr>
          <a:xfrm>
            <a:off x="839788" y="2118044"/>
            <a:ext cx="10646016" cy="3657633"/>
          </a:xfrm>
        </p:spPr>
        <p:txBody>
          <a:bodyPr numCol="2" spcCol="720000"/>
          <a:lstStyle>
            <a:lvl1pPr marL="0" indent="0">
              <a:lnSpc>
                <a:spcPct val="110000"/>
              </a:lnSpc>
              <a:buNone/>
              <a:defRPr sz="1400" baseline="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dirty="0" smtClean="0"/>
              <a:t>Exemple de texte courant : a </a:t>
            </a:r>
            <a:r>
              <a:rPr lang="fr-FR" dirty="0" err="1" smtClean="0"/>
              <a:t>vernam</a:t>
            </a:r>
            <a:r>
              <a:rPr lang="fr-FR" dirty="0" smtClean="0"/>
              <a:t> </a:t>
            </a:r>
            <a:r>
              <a:rPr lang="fr-FR" dirty="0" err="1" smtClean="0"/>
              <a:t>rentibus</a:t>
            </a:r>
            <a:r>
              <a:rPr lang="fr-FR" dirty="0" smtClean="0"/>
              <a:t> </a:t>
            </a:r>
            <a:r>
              <a:rPr lang="fr-FR" dirty="0" err="1" smtClean="0"/>
              <a:t>ius</a:t>
            </a:r>
            <a:r>
              <a:rPr lang="fr-FR" dirty="0" smtClean="0"/>
              <a:t> </a:t>
            </a:r>
            <a:r>
              <a:rPr lang="fr-FR" dirty="0" err="1" smtClean="0"/>
              <a:t>providit</a:t>
            </a:r>
            <a:r>
              <a:rPr lang="fr-FR" dirty="0" smtClean="0"/>
              <a:t>, </a:t>
            </a:r>
            <a:r>
              <a:rPr lang="fr-FR" dirty="0" err="1" smtClean="0"/>
              <a:t>corum</a:t>
            </a:r>
            <a:r>
              <a:rPr lang="fr-FR" dirty="0" smtClean="0"/>
              <a:t> </a:t>
            </a:r>
            <a:r>
              <a:rPr lang="fr-FR" dirty="0" err="1" smtClean="0"/>
              <a:t>adiorum</a:t>
            </a:r>
            <a:r>
              <a:rPr lang="fr-FR" dirty="0" smtClean="0"/>
              <a:t> </a:t>
            </a:r>
            <a:r>
              <a:rPr lang="fr-FR" dirty="0" err="1" smtClean="0"/>
              <a:t>rent</a:t>
            </a:r>
            <a:r>
              <a:rPr lang="fr-FR" dirty="0" smtClean="0"/>
              <a:t> </a:t>
            </a:r>
            <a:r>
              <a:rPr lang="fr-FR" dirty="0" err="1" smtClean="0"/>
              <a:t>apit</a:t>
            </a:r>
            <a:r>
              <a:rPr lang="fr-FR" dirty="0" smtClean="0"/>
              <a:t>, to </a:t>
            </a:r>
            <a:r>
              <a:rPr lang="fr-FR" dirty="0" err="1" smtClean="0"/>
              <a:t>totas</a:t>
            </a:r>
            <a:r>
              <a:rPr lang="fr-FR" dirty="0" smtClean="0"/>
              <a:t> </a:t>
            </a:r>
            <a:r>
              <a:rPr lang="fr-FR" dirty="0" err="1" smtClean="0"/>
              <a:t>experum</a:t>
            </a:r>
            <a:r>
              <a:rPr lang="fr-FR" dirty="0" smtClean="0"/>
              <a:t> </a:t>
            </a:r>
            <a:r>
              <a:rPr lang="fr-FR" dirty="0" err="1" smtClean="0"/>
              <a:t>estrum</a:t>
            </a:r>
            <a:r>
              <a:rPr lang="fr-FR" dirty="0" smtClean="0"/>
              <a:t> </a:t>
            </a:r>
            <a:r>
              <a:rPr lang="fr-FR" dirty="0" err="1" smtClean="0"/>
              <a:t>ullupta</a:t>
            </a:r>
            <a:r>
              <a:rPr lang="fr-FR" dirty="0" smtClean="0"/>
              <a:t> </a:t>
            </a:r>
            <a:r>
              <a:rPr lang="fr-FR" dirty="0" err="1" smtClean="0"/>
              <a:t>tiunt</a:t>
            </a:r>
            <a:r>
              <a:rPr lang="fr-FR" dirty="0" smtClean="0"/>
              <a:t>, ne ad mi, </a:t>
            </a:r>
            <a:r>
              <a:rPr lang="fr-FR" dirty="0" err="1" smtClean="0"/>
              <a:t>nonse</a:t>
            </a:r>
            <a:r>
              <a:rPr lang="fr-FR" dirty="0" smtClean="0"/>
              <a:t> nus </a:t>
            </a:r>
            <a:r>
              <a:rPr lang="fr-FR" dirty="0" err="1" smtClean="0"/>
              <a:t>ate</a:t>
            </a:r>
            <a:r>
              <a:rPr lang="fr-FR" dirty="0" smtClean="0"/>
              <a:t> la </a:t>
            </a:r>
            <a:r>
              <a:rPr lang="fr-FR" dirty="0" err="1" smtClean="0"/>
              <a:t>susantu</a:t>
            </a:r>
            <a:r>
              <a:rPr lang="fr-FR" dirty="0" smtClean="0"/>
              <a:t> </a:t>
            </a:r>
            <a:r>
              <a:rPr lang="fr-FR" dirty="0" err="1" smtClean="0"/>
              <a:t>sdanit</a:t>
            </a:r>
            <a:r>
              <a:rPr lang="fr-FR" dirty="0" smtClean="0"/>
              <a:t> </a:t>
            </a:r>
            <a:r>
              <a:rPr lang="fr-FR" dirty="0" err="1" smtClean="0"/>
              <a:t>expe</a:t>
            </a:r>
            <a:r>
              <a:rPr lang="fr-FR" dirty="0" smtClean="0"/>
              <a:t> </a:t>
            </a:r>
            <a:r>
              <a:rPr lang="fr-FR" dirty="0" err="1" smtClean="0"/>
              <a:t>eos</a:t>
            </a:r>
            <a:r>
              <a:rPr lang="fr-FR" dirty="0" smtClean="0"/>
              <a:t> </a:t>
            </a:r>
            <a:r>
              <a:rPr lang="fr-FR" dirty="0" err="1" smtClean="0"/>
              <a:t>molent</a:t>
            </a:r>
            <a:r>
              <a:rPr lang="fr-FR" dirty="0" smtClean="0"/>
              <a:t>.</a:t>
            </a:r>
          </a:p>
          <a:p>
            <a:pPr lvl="0"/>
            <a:r>
              <a:rPr lang="fr-FR" dirty="0" err="1" smtClean="0"/>
              <a:t>Olo</a:t>
            </a:r>
            <a:r>
              <a:rPr lang="fr-FR" dirty="0" smtClean="0"/>
              <a:t> te pro </a:t>
            </a:r>
            <a:r>
              <a:rPr lang="fr-FR" dirty="0" err="1" smtClean="0"/>
              <a:t>blaborehenda</a:t>
            </a:r>
            <a:r>
              <a:rPr lang="fr-FR" dirty="0" smtClean="0"/>
              <a:t> </a:t>
            </a:r>
            <a:r>
              <a:rPr lang="fr-FR" dirty="0" err="1" smtClean="0"/>
              <a:t>sam</a:t>
            </a:r>
            <a:r>
              <a:rPr lang="fr-FR" dirty="0" smtClean="0"/>
              <a:t> </a:t>
            </a:r>
            <a:r>
              <a:rPr lang="fr-FR" dirty="0" err="1" smtClean="0"/>
              <a:t>reicius</a:t>
            </a:r>
            <a:r>
              <a:rPr lang="fr-FR" dirty="0" smtClean="0"/>
              <a:t> </a:t>
            </a:r>
            <a:r>
              <a:rPr lang="fr-FR" dirty="0" err="1" smtClean="0"/>
              <a:t>int</a:t>
            </a:r>
            <a:r>
              <a:rPr lang="fr-FR" dirty="0" smtClean="0"/>
              <a:t> </a:t>
            </a:r>
            <a:r>
              <a:rPr lang="fr-FR" dirty="0" err="1" smtClean="0"/>
              <a:t>entia</a:t>
            </a:r>
            <a:r>
              <a:rPr lang="fr-FR" dirty="0" smtClean="0"/>
              <a:t> in </a:t>
            </a:r>
            <a:r>
              <a:rPr lang="fr-FR" dirty="0" err="1" smtClean="0"/>
              <a:t>comnim</a:t>
            </a:r>
            <a:r>
              <a:rPr lang="fr-FR" dirty="0" smtClean="0"/>
              <a:t> </a:t>
            </a:r>
            <a:r>
              <a:rPr lang="fr-FR" dirty="0" err="1" smtClean="0"/>
              <a:t>haruptatur</a:t>
            </a:r>
            <a:r>
              <a:rPr lang="fr-FR" dirty="0" smtClean="0"/>
              <a:t> </a:t>
            </a:r>
            <a:r>
              <a:rPr lang="fr-FR" dirty="0" err="1" smtClean="0"/>
              <a:t>accae</a:t>
            </a:r>
            <a:r>
              <a:rPr lang="fr-FR" dirty="0" smtClean="0"/>
              <a:t> </a:t>
            </a:r>
            <a:r>
              <a:rPr lang="fr-FR" dirty="0" err="1" smtClean="0"/>
              <a:t>velitae</a:t>
            </a:r>
            <a:r>
              <a:rPr lang="fr-FR" dirty="0" smtClean="0"/>
              <a:t> a </a:t>
            </a:r>
            <a:r>
              <a:rPr lang="fr-FR" dirty="0" err="1" smtClean="0"/>
              <a:t>ea</a:t>
            </a:r>
            <a:r>
              <a:rPr lang="fr-FR" dirty="0" smtClean="0"/>
              <a:t> aces et lit </a:t>
            </a:r>
            <a:r>
              <a:rPr lang="fr-FR" dirty="0" err="1" smtClean="0"/>
              <a:t>inulpa</a:t>
            </a:r>
            <a:r>
              <a:rPr lang="fr-FR" dirty="0" smtClean="0"/>
              <a:t> </a:t>
            </a:r>
            <a:r>
              <a:rPr lang="fr-FR" dirty="0" err="1" smtClean="0"/>
              <a:t>dolorem</a:t>
            </a:r>
            <a:r>
              <a:rPr lang="fr-FR" dirty="0" smtClean="0"/>
              <a:t> </a:t>
            </a:r>
            <a:r>
              <a:rPr lang="fr-FR" dirty="0" err="1" smtClean="0"/>
              <a:t>is</a:t>
            </a:r>
            <a:r>
              <a:rPr lang="fr-FR" dirty="0" smtClean="0"/>
              <a:t> at et </a:t>
            </a:r>
            <a:r>
              <a:rPr lang="fr-FR" dirty="0" err="1" smtClean="0"/>
              <a:t>et</a:t>
            </a:r>
            <a:r>
              <a:rPr lang="fr-FR" dirty="0" smtClean="0"/>
              <a:t> litas </a:t>
            </a:r>
            <a:r>
              <a:rPr lang="fr-FR" dirty="0" err="1" smtClean="0"/>
              <a:t>apid</a:t>
            </a:r>
            <a:r>
              <a:rPr lang="fr-FR" dirty="0" smtClean="0"/>
              <a:t> </a:t>
            </a:r>
            <a:r>
              <a:rPr lang="fr-FR" dirty="0" err="1" smtClean="0"/>
              <a:t>quibus</a:t>
            </a:r>
            <a:r>
              <a:rPr lang="fr-FR" dirty="0" smtClean="0"/>
              <a:t> </a:t>
            </a:r>
            <a:r>
              <a:rPr lang="fr-FR" dirty="0" err="1" smtClean="0"/>
              <a:t>rerum</a:t>
            </a:r>
            <a:r>
              <a:rPr lang="fr-FR" dirty="0" smtClean="0"/>
              <a:t>, </a:t>
            </a:r>
            <a:r>
              <a:rPr lang="fr-FR" dirty="0" err="1" smtClean="0"/>
              <a:t>tecatqui</a:t>
            </a:r>
            <a:r>
              <a:rPr lang="fr-FR" dirty="0" smtClean="0"/>
              <a:t> </a:t>
            </a:r>
            <a:r>
              <a:rPr lang="fr-FR" dirty="0" err="1" smtClean="0"/>
              <a:t>aut</a:t>
            </a:r>
            <a:r>
              <a:rPr lang="fr-FR" dirty="0" smtClean="0"/>
              <a:t> ad et, </a:t>
            </a:r>
            <a:r>
              <a:rPr lang="fr-FR" dirty="0" err="1" smtClean="0"/>
              <a:t>sunt</a:t>
            </a:r>
            <a:r>
              <a:rPr lang="fr-FR" dirty="0" smtClean="0"/>
              <a:t> di quid que </a:t>
            </a:r>
            <a:r>
              <a:rPr lang="fr-FR" dirty="0" err="1" smtClean="0"/>
              <a:t>nihit</a:t>
            </a:r>
            <a:r>
              <a:rPr lang="fr-FR" dirty="0" smtClean="0"/>
              <a:t> </a:t>
            </a:r>
            <a:r>
              <a:rPr lang="fr-FR" dirty="0" err="1" smtClean="0"/>
              <a:t>alique</a:t>
            </a:r>
            <a:r>
              <a:rPr lang="fr-FR" dirty="0" smtClean="0"/>
              <a:t> </a:t>
            </a:r>
            <a:r>
              <a:rPr lang="fr-FR" dirty="0" err="1" smtClean="0"/>
              <a:t>ipsus</a:t>
            </a:r>
            <a:r>
              <a:rPr lang="fr-FR" dirty="0" smtClean="0"/>
              <a:t> est </a:t>
            </a:r>
            <a:r>
              <a:rPr lang="fr-FR" dirty="0" err="1" smtClean="0"/>
              <a:t>lacerfero</a:t>
            </a:r>
            <a:r>
              <a:rPr lang="fr-FR" dirty="0" smtClean="0"/>
              <a:t> </a:t>
            </a:r>
            <a:r>
              <a:rPr lang="fr-FR" dirty="0" err="1" smtClean="0"/>
              <a:t>doluptatus</a:t>
            </a:r>
            <a:r>
              <a:rPr lang="fr-FR" dirty="0" smtClean="0"/>
              <a:t>.</a:t>
            </a:r>
          </a:p>
          <a:p>
            <a:pPr lvl="0"/>
            <a:r>
              <a:rPr lang="fr-FR" dirty="0" smtClean="0"/>
              <a:t>Us </a:t>
            </a:r>
            <a:r>
              <a:rPr lang="fr-FR" dirty="0" err="1" smtClean="0"/>
              <a:t>reiume</a:t>
            </a:r>
            <a:r>
              <a:rPr lang="fr-FR" dirty="0" smtClean="0"/>
              <a:t> </a:t>
            </a:r>
            <a:r>
              <a:rPr lang="fr-FR" dirty="0" err="1" smtClean="0"/>
              <a:t>eatem</a:t>
            </a:r>
            <a:r>
              <a:rPr lang="fr-FR" dirty="0" smtClean="0"/>
              <a:t> </a:t>
            </a:r>
            <a:r>
              <a:rPr lang="fr-FR" dirty="0" err="1" smtClean="0"/>
              <a:t>lam</a:t>
            </a:r>
            <a:r>
              <a:rPr lang="fr-FR" dirty="0" smtClean="0"/>
              <a:t> que </a:t>
            </a:r>
            <a:r>
              <a:rPr lang="fr-FR" dirty="0" err="1" smtClean="0"/>
              <a:t>nis</a:t>
            </a:r>
            <a:r>
              <a:rPr lang="fr-FR" dirty="0" smtClean="0"/>
              <a:t> ne </a:t>
            </a:r>
            <a:r>
              <a:rPr lang="fr-FR" dirty="0" err="1" smtClean="0"/>
              <a:t>porum</a:t>
            </a:r>
            <a:r>
              <a:rPr lang="fr-FR" dirty="0" smtClean="0"/>
              <a:t>, </a:t>
            </a:r>
            <a:r>
              <a:rPr lang="fr-FR" dirty="0" err="1" smtClean="0"/>
              <a:t>ipit</a:t>
            </a:r>
            <a:r>
              <a:rPr lang="fr-FR" dirty="0" smtClean="0"/>
              <a:t>, qui </a:t>
            </a:r>
            <a:r>
              <a:rPr lang="fr-FR" dirty="0" err="1" smtClean="0"/>
              <a:t>sequi</a:t>
            </a:r>
            <a:r>
              <a:rPr lang="fr-FR" dirty="0" smtClean="0"/>
              <a:t> </a:t>
            </a:r>
            <a:r>
              <a:rPr lang="fr-FR" dirty="0" err="1" smtClean="0"/>
              <a:t>cusda</a:t>
            </a:r>
            <a:r>
              <a:rPr lang="fr-FR" dirty="0" smtClean="0"/>
              <a:t> </a:t>
            </a:r>
            <a:r>
              <a:rPr lang="fr-FR" dirty="0" err="1" smtClean="0"/>
              <a:t>dolor</a:t>
            </a:r>
            <a:r>
              <a:rPr lang="fr-FR" dirty="0" smtClean="0"/>
              <a:t> sus, </a:t>
            </a:r>
            <a:r>
              <a:rPr lang="fr-FR" dirty="0" err="1" smtClean="0"/>
              <a:t>odi</a:t>
            </a:r>
            <a:r>
              <a:rPr lang="fr-FR" dirty="0" smtClean="0"/>
              <a:t> </a:t>
            </a:r>
            <a:r>
              <a:rPr lang="fr-FR" dirty="0" err="1" smtClean="0"/>
              <a:t>cone</a:t>
            </a:r>
            <a:r>
              <a:rPr lang="fr-FR" dirty="0" smtClean="0"/>
              <a:t> </a:t>
            </a:r>
            <a:r>
              <a:rPr lang="fr-FR" dirty="0" err="1" smtClean="0"/>
              <a:t>exceribus</a:t>
            </a:r>
            <a:r>
              <a:rPr lang="fr-FR" dirty="0" smtClean="0"/>
              <a:t> </a:t>
            </a:r>
            <a:r>
              <a:rPr lang="fr-FR" dirty="0" err="1" smtClean="0"/>
              <a:t>nest</a:t>
            </a:r>
            <a:r>
              <a:rPr lang="fr-FR" dirty="0" smtClean="0"/>
              <a:t>, </a:t>
            </a:r>
            <a:r>
              <a:rPr lang="fr-FR" dirty="0" err="1" smtClean="0"/>
              <a:t>tectatius</a:t>
            </a:r>
            <a:r>
              <a:rPr lang="fr-FR" dirty="0" smtClean="0"/>
              <a:t>.</a:t>
            </a:r>
          </a:p>
          <a:p>
            <a:pPr lvl="0"/>
            <a:r>
              <a:rPr lang="fr-FR" dirty="0" smtClean="0"/>
              <a:t>Exemple de texte courant : a </a:t>
            </a:r>
            <a:r>
              <a:rPr lang="fr-FR" dirty="0" err="1" smtClean="0"/>
              <a:t>vernam</a:t>
            </a:r>
            <a:r>
              <a:rPr lang="fr-FR" dirty="0" smtClean="0"/>
              <a:t> </a:t>
            </a:r>
            <a:r>
              <a:rPr lang="fr-FR" dirty="0" err="1" smtClean="0"/>
              <a:t>rentibus</a:t>
            </a:r>
            <a:r>
              <a:rPr lang="fr-FR" dirty="0" smtClean="0"/>
              <a:t> </a:t>
            </a:r>
            <a:r>
              <a:rPr lang="fr-FR" dirty="0" err="1" smtClean="0"/>
              <a:t>ius</a:t>
            </a:r>
            <a:r>
              <a:rPr lang="fr-FR" dirty="0" smtClean="0"/>
              <a:t> </a:t>
            </a:r>
            <a:r>
              <a:rPr lang="fr-FR" dirty="0" err="1" smtClean="0"/>
              <a:t>providit</a:t>
            </a:r>
            <a:r>
              <a:rPr lang="fr-FR" dirty="0" smtClean="0"/>
              <a:t>, </a:t>
            </a:r>
            <a:r>
              <a:rPr lang="fr-FR" dirty="0" err="1" smtClean="0"/>
              <a:t>corum</a:t>
            </a:r>
            <a:r>
              <a:rPr lang="fr-FR" dirty="0" smtClean="0"/>
              <a:t> </a:t>
            </a:r>
            <a:r>
              <a:rPr lang="fr-FR" dirty="0" err="1" smtClean="0"/>
              <a:t>adiorum</a:t>
            </a:r>
            <a:r>
              <a:rPr lang="fr-FR" dirty="0" smtClean="0"/>
              <a:t> </a:t>
            </a:r>
            <a:r>
              <a:rPr lang="fr-FR" dirty="0" err="1" smtClean="0"/>
              <a:t>rent</a:t>
            </a:r>
            <a:r>
              <a:rPr lang="fr-FR" dirty="0" smtClean="0"/>
              <a:t> </a:t>
            </a:r>
            <a:r>
              <a:rPr lang="fr-FR" dirty="0" err="1" smtClean="0"/>
              <a:t>apit</a:t>
            </a:r>
            <a:r>
              <a:rPr lang="fr-FR" dirty="0" smtClean="0"/>
              <a:t>, to </a:t>
            </a:r>
            <a:r>
              <a:rPr lang="fr-FR" dirty="0" err="1" smtClean="0"/>
              <a:t>totas</a:t>
            </a:r>
            <a:r>
              <a:rPr lang="fr-FR" dirty="0" smtClean="0"/>
              <a:t> </a:t>
            </a:r>
            <a:r>
              <a:rPr lang="fr-FR" dirty="0" err="1" smtClean="0"/>
              <a:t>experum</a:t>
            </a:r>
            <a:r>
              <a:rPr lang="fr-FR" dirty="0" smtClean="0"/>
              <a:t> </a:t>
            </a:r>
            <a:r>
              <a:rPr lang="fr-FR" dirty="0" err="1" smtClean="0"/>
              <a:t>estrum</a:t>
            </a:r>
            <a:r>
              <a:rPr lang="fr-FR" dirty="0" smtClean="0"/>
              <a:t> </a:t>
            </a:r>
            <a:r>
              <a:rPr lang="fr-FR" dirty="0" err="1" smtClean="0"/>
              <a:t>molent</a:t>
            </a:r>
            <a:r>
              <a:rPr lang="fr-FR" dirty="0" smtClean="0"/>
              <a:t> et litas </a:t>
            </a:r>
            <a:r>
              <a:rPr lang="fr-FR" dirty="0" err="1" smtClean="0"/>
              <a:t>apid</a:t>
            </a:r>
            <a:r>
              <a:rPr lang="fr-FR" dirty="0" smtClean="0"/>
              <a:t> </a:t>
            </a:r>
            <a:r>
              <a:rPr lang="fr-FR" dirty="0" err="1" smtClean="0"/>
              <a:t>quibus</a:t>
            </a:r>
            <a:r>
              <a:rPr lang="fr-FR" dirty="0" smtClean="0"/>
              <a:t> </a:t>
            </a:r>
            <a:r>
              <a:rPr lang="fr-FR" dirty="0" err="1" smtClean="0"/>
              <a:t>rerum</a:t>
            </a:r>
            <a:r>
              <a:rPr lang="fr-FR" dirty="0" smtClean="0"/>
              <a:t>, </a:t>
            </a:r>
            <a:r>
              <a:rPr lang="fr-FR" dirty="0" err="1" smtClean="0"/>
              <a:t>tecatqui</a:t>
            </a:r>
            <a:r>
              <a:rPr lang="fr-FR" dirty="0" smtClean="0"/>
              <a:t> </a:t>
            </a:r>
            <a:r>
              <a:rPr lang="fr-FR" dirty="0" err="1" smtClean="0"/>
              <a:t>aut</a:t>
            </a:r>
            <a:r>
              <a:rPr lang="fr-FR" dirty="0" smtClean="0"/>
              <a:t> ad et, </a:t>
            </a:r>
            <a:r>
              <a:rPr lang="fr-FR" dirty="0" err="1" smtClean="0"/>
              <a:t>sunt</a:t>
            </a:r>
            <a:r>
              <a:rPr lang="fr-FR" dirty="0" smtClean="0"/>
              <a:t> di quid que.</a:t>
            </a:r>
          </a:p>
          <a:p>
            <a:pPr lvl="0"/>
            <a:r>
              <a:rPr lang="fr-FR" dirty="0" err="1" smtClean="0"/>
              <a:t>Olo</a:t>
            </a:r>
            <a:r>
              <a:rPr lang="fr-FR" dirty="0" smtClean="0"/>
              <a:t> te pro </a:t>
            </a:r>
            <a:r>
              <a:rPr lang="fr-FR" dirty="0" err="1" smtClean="0"/>
              <a:t>blaborehenda</a:t>
            </a:r>
            <a:r>
              <a:rPr lang="fr-FR" dirty="0" smtClean="0"/>
              <a:t> </a:t>
            </a:r>
            <a:r>
              <a:rPr lang="fr-FR" dirty="0" err="1" smtClean="0"/>
              <a:t>sam</a:t>
            </a:r>
            <a:r>
              <a:rPr lang="fr-FR" dirty="0" smtClean="0"/>
              <a:t> </a:t>
            </a:r>
            <a:r>
              <a:rPr lang="fr-FR" dirty="0" err="1" smtClean="0"/>
              <a:t>reicius</a:t>
            </a:r>
            <a:r>
              <a:rPr lang="fr-FR" dirty="0" smtClean="0"/>
              <a:t> </a:t>
            </a:r>
            <a:r>
              <a:rPr lang="fr-FR" dirty="0" err="1" smtClean="0"/>
              <a:t>int</a:t>
            </a:r>
            <a:r>
              <a:rPr lang="fr-FR" dirty="0" smtClean="0"/>
              <a:t> </a:t>
            </a:r>
            <a:r>
              <a:rPr lang="fr-FR" dirty="0" err="1" smtClean="0"/>
              <a:t>entia</a:t>
            </a:r>
            <a:r>
              <a:rPr lang="fr-FR" dirty="0" smtClean="0"/>
              <a:t> in </a:t>
            </a:r>
            <a:r>
              <a:rPr lang="fr-FR" dirty="0" err="1" smtClean="0"/>
              <a:t>comnim</a:t>
            </a:r>
            <a:r>
              <a:rPr lang="fr-FR" dirty="0" smtClean="0"/>
              <a:t> </a:t>
            </a:r>
            <a:r>
              <a:rPr lang="fr-FR" dirty="0" err="1" smtClean="0"/>
              <a:t>haruptatur</a:t>
            </a:r>
            <a:r>
              <a:rPr lang="fr-FR" dirty="0" smtClean="0"/>
              <a:t> </a:t>
            </a:r>
            <a:r>
              <a:rPr lang="fr-FR" dirty="0" err="1" smtClean="0"/>
              <a:t>accae</a:t>
            </a:r>
            <a:r>
              <a:rPr lang="fr-FR" dirty="0" smtClean="0"/>
              <a:t> </a:t>
            </a:r>
            <a:r>
              <a:rPr lang="fr-FR" dirty="0" err="1" smtClean="0"/>
              <a:t>velitae</a:t>
            </a:r>
            <a:r>
              <a:rPr lang="fr-FR" dirty="0" smtClean="0"/>
              <a:t> a </a:t>
            </a:r>
            <a:r>
              <a:rPr lang="fr-FR" dirty="0" err="1" smtClean="0"/>
              <a:t>ea</a:t>
            </a:r>
            <a:r>
              <a:rPr lang="fr-FR" dirty="0" smtClean="0"/>
              <a:t> aces et lit </a:t>
            </a:r>
            <a:r>
              <a:rPr lang="fr-FR" dirty="0" err="1" smtClean="0"/>
              <a:t>inulpa</a:t>
            </a:r>
            <a:r>
              <a:rPr lang="fr-FR" dirty="0" smtClean="0"/>
              <a:t> </a:t>
            </a:r>
            <a:r>
              <a:rPr lang="fr-FR" dirty="0" err="1" smtClean="0"/>
              <a:t>dolorem</a:t>
            </a:r>
            <a:r>
              <a:rPr lang="fr-FR" dirty="0" smtClean="0"/>
              <a:t> </a:t>
            </a:r>
            <a:r>
              <a:rPr lang="fr-FR" dirty="0" err="1" smtClean="0"/>
              <a:t>is</a:t>
            </a:r>
            <a:r>
              <a:rPr lang="fr-FR" dirty="0" smtClean="0"/>
              <a:t> at et </a:t>
            </a:r>
            <a:r>
              <a:rPr lang="fr-FR" dirty="0" err="1" smtClean="0"/>
              <a:t>et</a:t>
            </a:r>
            <a:r>
              <a:rPr lang="fr-FR" dirty="0" smtClean="0"/>
              <a:t> litas </a:t>
            </a:r>
            <a:r>
              <a:rPr lang="fr-FR" dirty="0" err="1" smtClean="0"/>
              <a:t>apid</a:t>
            </a:r>
            <a:r>
              <a:rPr lang="fr-FR" dirty="0" smtClean="0"/>
              <a:t> </a:t>
            </a:r>
            <a:r>
              <a:rPr lang="fr-FR" dirty="0" err="1" smtClean="0"/>
              <a:t>quibus</a:t>
            </a:r>
            <a:r>
              <a:rPr lang="fr-FR" dirty="0" smtClean="0"/>
              <a:t> </a:t>
            </a:r>
            <a:r>
              <a:rPr lang="fr-FR" dirty="0" err="1" smtClean="0"/>
              <a:t>rerum</a:t>
            </a:r>
            <a:r>
              <a:rPr lang="fr-FR" dirty="0" smtClean="0"/>
              <a:t>, </a:t>
            </a:r>
            <a:r>
              <a:rPr lang="fr-FR" dirty="0" err="1" smtClean="0"/>
              <a:t>tecatqui</a:t>
            </a:r>
            <a:r>
              <a:rPr lang="fr-FR" dirty="0" smtClean="0"/>
              <a:t> </a:t>
            </a:r>
            <a:r>
              <a:rPr lang="fr-FR" dirty="0" err="1" smtClean="0"/>
              <a:t>aut</a:t>
            </a:r>
            <a:r>
              <a:rPr lang="fr-FR" dirty="0" smtClean="0"/>
              <a:t> ad et, </a:t>
            </a:r>
            <a:r>
              <a:rPr lang="fr-FR" dirty="0" err="1" smtClean="0"/>
              <a:t>sunt</a:t>
            </a:r>
            <a:r>
              <a:rPr lang="fr-FR" dirty="0" smtClean="0"/>
              <a:t> di quid que </a:t>
            </a:r>
            <a:r>
              <a:rPr lang="fr-FR" dirty="0" err="1" smtClean="0"/>
              <a:t>nihit</a:t>
            </a:r>
            <a:r>
              <a:rPr lang="fr-FR" dirty="0" smtClean="0"/>
              <a:t> </a:t>
            </a:r>
            <a:r>
              <a:rPr lang="fr-FR" dirty="0" err="1" smtClean="0"/>
              <a:t>alique</a:t>
            </a:r>
            <a:r>
              <a:rPr lang="fr-FR" dirty="0" smtClean="0"/>
              <a:t> </a:t>
            </a:r>
            <a:r>
              <a:rPr lang="fr-FR" dirty="0" err="1" smtClean="0"/>
              <a:t>ipsus</a:t>
            </a:r>
            <a:r>
              <a:rPr lang="fr-FR" dirty="0" smtClean="0"/>
              <a:t> est </a:t>
            </a:r>
            <a:r>
              <a:rPr lang="fr-FR" dirty="0" err="1" smtClean="0"/>
              <a:t>lacerfero</a:t>
            </a:r>
            <a:r>
              <a:rPr lang="fr-FR" dirty="0" smtClean="0"/>
              <a:t> </a:t>
            </a:r>
            <a:r>
              <a:rPr lang="fr-FR" dirty="0" err="1" smtClean="0"/>
              <a:t>doluptatus</a:t>
            </a:r>
            <a:r>
              <a:rPr lang="fr-FR" dirty="0" smtClean="0"/>
              <a:t>.</a:t>
            </a:r>
          </a:p>
          <a:p>
            <a:pPr lvl="0"/>
            <a:r>
              <a:rPr lang="fr-FR" dirty="0" smtClean="0"/>
              <a:t>Us </a:t>
            </a:r>
            <a:r>
              <a:rPr lang="fr-FR" dirty="0" err="1" smtClean="0"/>
              <a:t>reiume</a:t>
            </a:r>
            <a:r>
              <a:rPr lang="fr-FR" dirty="0" smtClean="0"/>
              <a:t> </a:t>
            </a:r>
            <a:r>
              <a:rPr lang="fr-FR" dirty="0" err="1" smtClean="0"/>
              <a:t>eatem</a:t>
            </a:r>
            <a:r>
              <a:rPr lang="fr-FR" dirty="0" smtClean="0"/>
              <a:t> </a:t>
            </a:r>
            <a:r>
              <a:rPr lang="fr-FR" dirty="0" err="1" smtClean="0"/>
              <a:t>lam</a:t>
            </a:r>
            <a:r>
              <a:rPr lang="fr-FR" dirty="0" smtClean="0"/>
              <a:t> que </a:t>
            </a:r>
            <a:r>
              <a:rPr lang="fr-FR" dirty="0" err="1" smtClean="0"/>
              <a:t>nis</a:t>
            </a:r>
            <a:r>
              <a:rPr lang="fr-FR" dirty="0" smtClean="0"/>
              <a:t> ne </a:t>
            </a:r>
            <a:r>
              <a:rPr lang="fr-FR" dirty="0" err="1" smtClean="0"/>
              <a:t>porum</a:t>
            </a:r>
            <a:r>
              <a:rPr lang="fr-FR" dirty="0" smtClean="0"/>
              <a:t>, </a:t>
            </a:r>
            <a:r>
              <a:rPr lang="fr-FR" dirty="0" err="1" smtClean="0"/>
              <a:t>ipit</a:t>
            </a:r>
            <a:r>
              <a:rPr lang="fr-FR" dirty="0" smtClean="0"/>
              <a:t>, qui </a:t>
            </a:r>
            <a:r>
              <a:rPr lang="fr-FR" dirty="0" err="1" smtClean="0"/>
              <a:t>sequi</a:t>
            </a:r>
            <a:r>
              <a:rPr lang="fr-FR" dirty="0" smtClean="0"/>
              <a:t> </a:t>
            </a:r>
            <a:r>
              <a:rPr lang="fr-FR" dirty="0" err="1" smtClean="0"/>
              <a:t>cusda</a:t>
            </a:r>
            <a:r>
              <a:rPr lang="fr-FR" dirty="0" smtClean="0"/>
              <a:t> </a:t>
            </a:r>
            <a:r>
              <a:rPr lang="fr-FR" dirty="0" err="1" smtClean="0"/>
              <a:t>Olo</a:t>
            </a:r>
            <a:r>
              <a:rPr lang="fr-FR" dirty="0" smtClean="0"/>
              <a:t> te pro </a:t>
            </a:r>
            <a:r>
              <a:rPr lang="fr-FR" dirty="0" err="1" smtClean="0"/>
              <a:t>blaborehenda</a:t>
            </a:r>
            <a:r>
              <a:rPr lang="fr-FR" dirty="0" smtClean="0"/>
              <a:t> </a:t>
            </a:r>
            <a:r>
              <a:rPr lang="fr-FR" dirty="0" err="1" smtClean="0"/>
              <a:t>sam</a:t>
            </a:r>
            <a:r>
              <a:rPr lang="fr-FR" dirty="0" smtClean="0"/>
              <a:t> </a:t>
            </a:r>
            <a:r>
              <a:rPr lang="fr-FR" dirty="0" err="1" smtClean="0"/>
              <a:t>reicius</a:t>
            </a:r>
            <a:r>
              <a:rPr lang="fr-FR" dirty="0" smtClean="0"/>
              <a:t> </a:t>
            </a:r>
            <a:r>
              <a:rPr lang="fr-FR" dirty="0" err="1" smtClean="0"/>
              <a:t>int</a:t>
            </a:r>
            <a:r>
              <a:rPr lang="fr-FR" dirty="0" smtClean="0"/>
              <a:t> </a:t>
            </a:r>
            <a:r>
              <a:rPr lang="fr-FR" dirty="0" err="1" smtClean="0"/>
              <a:t>entia</a:t>
            </a:r>
            <a:r>
              <a:rPr lang="fr-FR" dirty="0" smtClean="0"/>
              <a:t> in </a:t>
            </a:r>
            <a:r>
              <a:rPr lang="fr-FR" dirty="0" err="1" smtClean="0"/>
              <a:t>comnim</a:t>
            </a:r>
            <a:r>
              <a:rPr lang="fr-FR" dirty="0" smtClean="0"/>
              <a:t> </a:t>
            </a:r>
            <a:r>
              <a:rPr lang="fr-FR" dirty="0" err="1" smtClean="0"/>
              <a:t>haruptatur</a:t>
            </a:r>
            <a:r>
              <a:rPr lang="fr-FR" dirty="0" smtClean="0"/>
              <a:t> </a:t>
            </a:r>
            <a:r>
              <a:rPr lang="fr-FR" dirty="0" err="1" smtClean="0"/>
              <a:t>accae</a:t>
            </a:r>
            <a:r>
              <a:rPr lang="fr-FR" dirty="0" smtClean="0"/>
              <a:t> </a:t>
            </a:r>
            <a:r>
              <a:rPr lang="fr-FR" dirty="0" err="1" smtClean="0"/>
              <a:t>velitae</a:t>
            </a:r>
            <a:r>
              <a:rPr lang="fr-FR" dirty="0" smtClean="0"/>
              <a:t> a </a:t>
            </a:r>
            <a:r>
              <a:rPr lang="fr-FR" dirty="0" err="1" smtClean="0"/>
              <a:t>ea</a:t>
            </a:r>
            <a:r>
              <a:rPr lang="fr-FR" dirty="0" smtClean="0"/>
              <a:t> aces et lit </a:t>
            </a:r>
            <a:r>
              <a:rPr lang="fr-FR" dirty="0" err="1" smtClean="0"/>
              <a:t>inulpa</a:t>
            </a:r>
            <a:r>
              <a:rPr lang="fr-FR" dirty="0" smtClean="0"/>
              <a:t> </a:t>
            </a:r>
            <a:r>
              <a:rPr lang="fr-FR" dirty="0" err="1" smtClean="0"/>
              <a:t>dolorem</a:t>
            </a:r>
            <a:r>
              <a:rPr lang="fr-FR" dirty="0" smtClean="0"/>
              <a:t> </a:t>
            </a:r>
            <a:r>
              <a:rPr lang="fr-FR" dirty="0" err="1" smtClean="0"/>
              <a:t>is</a:t>
            </a:r>
            <a:r>
              <a:rPr lang="fr-FR" dirty="0" smtClean="0"/>
              <a:t> at et </a:t>
            </a:r>
            <a:r>
              <a:rPr lang="fr-FR" dirty="0" err="1" smtClean="0"/>
              <a:t>et</a:t>
            </a:r>
            <a:r>
              <a:rPr lang="fr-FR" dirty="0" smtClean="0"/>
              <a:t> litas </a:t>
            </a:r>
            <a:r>
              <a:rPr lang="fr-FR" dirty="0" err="1" smtClean="0"/>
              <a:t>apid</a:t>
            </a:r>
            <a:r>
              <a:rPr lang="fr-FR" dirty="0" smtClean="0"/>
              <a:t> </a:t>
            </a:r>
            <a:r>
              <a:rPr lang="fr-FR" dirty="0" err="1" smtClean="0"/>
              <a:t>quibus</a:t>
            </a:r>
            <a:r>
              <a:rPr lang="fr-FR" dirty="0" smtClean="0"/>
              <a:t> </a:t>
            </a:r>
            <a:r>
              <a:rPr lang="fr-FR" dirty="0" err="1" smtClean="0"/>
              <a:t>rerum</a:t>
            </a:r>
            <a:r>
              <a:rPr lang="fr-FR" dirty="0" smtClean="0"/>
              <a:t>, </a:t>
            </a:r>
            <a:r>
              <a:rPr lang="fr-FR" dirty="0" err="1" smtClean="0"/>
              <a:t>tecatqui</a:t>
            </a:r>
            <a:r>
              <a:rPr lang="fr-FR" dirty="0" smtClean="0"/>
              <a:t> </a:t>
            </a:r>
            <a:r>
              <a:rPr lang="fr-FR" dirty="0" err="1" smtClean="0"/>
              <a:t>aut</a:t>
            </a:r>
            <a:r>
              <a:rPr lang="fr-FR" dirty="0" smtClean="0"/>
              <a:t> ad et, </a:t>
            </a:r>
            <a:r>
              <a:rPr lang="fr-FR" dirty="0" err="1" smtClean="0"/>
              <a:t>sunt</a:t>
            </a:r>
            <a:r>
              <a:rPr lang="fr-FR" dirty="0" smtClean="0"/>
              <a:t> di quid que </a:t>
            </a:r>
            <a:r>
              <a:rPr lang="fr-FR" dirty="0" err="1" smtClean="0"/>
              <a:t>nihit</a:t>
            </a:r>
            <a:r>
              <a:rPr lang="fr-FR" dirty="0" smtClean="0"/>
              <a:t> </a:t>
            </a:r>
            <a:r>
              <a:rPr lang="fr-FR" dirty="0" err="1" smtClean="0"/>
              <a:t>alique</a:t>
            </a:r>
            <a:r>
              <a:rPr lang="fr-FR" dirty="0" smtClean="0"/>
              <a:t> </a:t>
            </a:r>
            <a:r>
              <a:rPr lang="fr-FR" dirty="0" err="1" smtClean="0"/>
              <a:t>ipsus</a:t>
            </a:r>
            <a:r>
              <a:rPr lang="fr-FR" dirty="0" smtClean="0"/>
              <a:t> est </a:t>
            </a:r>
            <a:r>
              <a:rPr lang="fr-FR" dirty="0" err="1" smtClean="0"/>
              <a:t>lacerfero</a:t>
            </a:r>
            <a:r>
              <a:rPr lang="fr-FR" dirty="0" smtClean="0"/>
              <a:t> </a:t>
            </a:r>
            <a:r>
              <a:rPr lang="fr-FR" dirty="0" err="1" smtClean="0"/>
              <a:t>doluptatus</a:t>
            </a:r>
            <a:r>
              <a:rPr lang="fr-FR" dirty="0" smtClean="0"/>
              <a:t>.</a:t>
            </a:r>
          </a:p>
          <a:p>
            <a:pPr lvl="0"/>
            <a:r>
              <a:rPr lang="fr-FR" dirty="0" smtClean="0"/>
              <a:t>Us </a:t>
            </a:r>
            <a:r>
              <a:rPr lang="fr-FR" dirty="0" err="1" smtClean="0"/>
              <a:t>reiume</a:t>
            </a:r>
            <a:r>
              <a:rPr lang="fr-FR" dirty="0" smtClean="0"/>
              <a:t> </a:t>
            </a:r>
            <a:r>
              <a:rPr lang="fr-FR" dirty="0" err="1" smtClean="0"/>
              <a:t>eatem</a:t>
            </a:r>
            <a:r>
              <a:rPr lang="fr-FR" dirty="0" smtClean="0"/>
              <a:t> </a:t>
            </a:r>
            <a:r>
              <a:rPr lang="fr-FR" dirty="0" err="1" smtClean="0"/>
              <a:t>lam</a:t>
            </a:r>
            <a:r>
              <a:rPr lang="fr-FR" dirty="0" smtClean="0"/>
              <a:t> que </a:t>
            </a:r>
            <a:r>
              <a:rPr lang="fr-FR" dirty="0" err="1" smtClean="0"/>
              <a:t>nis</a:t>
            </a:r>
            <a:r>
              <a:rPr lang="fr-FR" dirty="0" smtClean="0"/>
              <a:t> ne </a:t>
            </a:r>
            <a:r>
              <a:rPr lang="fr-FR" dirty="0" err="1" smtClean="0"/>
              <a:t>porum</a:t>
            </a:r>
            <a:r>
              <a:rPr lang="fr-FR" dirty="0" smtClean="0"/>
              <a:t>, </a:t>
            </a:r>
            <a:r>
              <a:rPr lang="fr-FR" dirty="0" err="1" smtClean="0"/>
              <a:t>ipit</a:t>
            </a:r>
            <a:r>
              <a:rPr lang="fr-FR" dirty="0" smtClean="0"/>
              <a:t>, qui </a:t>
            </a:r>
            <a:r>
              <a:rPr lang="fr-FR" dirty="0" err="1" smtClean="0"/>
              <a:t>sequi</a:t>
            </a:r>
            <a:r>
              <a:rPr lang="fr-FR" dirty="0" smtClean="0"/>
              <a:t> </a:t>
            </a:r>
            <a:r>
              <a:rPr lang="fr-FR" dirty="0" err="1" smtClean="0"/>
              <a:t>cusda</a:t>
            </a:r>
            <a:r>
              <a:rPr lang="fr-FR" dirty="0" smtClean="0"/>
              <a:t> </a:t>
            </a:r>
            <a:r>
              <a:rPr lang="fr-FR" dirty="0" err="1" smtClean="0"/>
              <a:t>dolor</a:t>
            </a:r>
            <a:r>
              <a:rPr lang="fr-FR" dirty="0" smtClean="0"/>
              <a:t> sus, </a:t>
            </a:r>
            <a:r>
              <a:rPr lang="fr-FR" dirty="0" err="1" smtClean="0"/>
              <a:t>odi</a:t>
            </a:r>
            <a:r>
              <a:rPr lang="fr-FR" dirty="0" smtClean="0"/>
              <a:t> </a:t>
            </a:r>
            <a:r>
              <a:rPr lang="fr-FR" dirty="0" err="1" smtClean="0"/>
              <a:t>cone</a:t>
            </a:r>
            <a:r>
              <a:rPr lang="fr-FR" dirty="0" smtClean="0"/>
              <a:t> </a:t>
            </a:r>
            <a:r>
              <a:rPr lang="fr-FR" dirty="0" err="1" smtClean="0"/>
              <a:t>exceribus</a:t>
            </a:r>
            <a:r>
              <a:rPr lang="fr-FR" dirty="0" smtClean="0"/>
              <a:t> </a:t>
            </a:r>
            <a:r>
              <a:rPr lang="fr-FR" dirty="0" err="1" smtClean="0"/>
              <a:t>nest</a:t>
            </a:r>
            <a:r>
              <a:rPr lang="fr-FR" dirty="0" smtClean="0"/>
              <a:t>, </a:t>
            </a:r>
            <a:r>
              <a:rPr lang="fr-FR" dirty="0" err="1" smtClean="0"/>
              <a:t>tectatius</a:t>
            </a:r>
            <a:r>
              <a:rPr lang="fr-FR" dirty="0" smtClean="0"/>
              <a:t>.</a:t>
            </a:r>
          </a:p>
          <a:p>
            <a:pPr lvl="0"/>
            <a:endParaRPr lang="fr-FR" dirty="0" smtClean="0"/>
          </a:p>
        </p:txBody>
      </p:sp>
      <p:sp>
        <p:nvSpPr>
          <p:cNvPr id="5" name="Espace réservé de la date 4"/>
          <p:cNvSpPr>
            <a:spLocks noGrp="1"/>
          </p:cNvSpPr>
          <p:nvPr>
            <p:ph type="dt" sz="half" idx="10"/>
          </p:nvPr>
        </p:nvSpPr>
        <p:spPr/>
        <p:txBody>
          <a:bodyPr/>
          <a:lstStyle/>
          <a:p>
            <a:fld id="{85FAFC64-4BF4-4330-B52C-5E1CDA984C19}" type="datetime1">
              <a:rPr lang="fr-FR" smtClean="0"/>
              <a:t>01/12/2017</a:t>
            </a:fld>
            <a:endParaRPr lang="fr-FR"/>
          </a:p>
        </p:txBody>
      </p:sp>
      <p:sp>
        <p:nvSpPr>
          <p:cNvPr id="6" name="Espace réservé du pied de page 5"/>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7" name="Espace réservé du numéro de diapositive 6"/>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192673647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1"/>
          <p:cNvSpPr>
            <a:spLocks noGrp="1"/>
          </p:cNvSpPr>
          <p:nvPr>
            <p:ph type="title"/>
          </p:nvPr>
        </p:nvSpPr>
        <p:spPr>
          <a:xfrm>
            <a:off x="839788" y="894118"/>
            <a:ext cx="3932237" cy="1069971"/>
          </a:xfrm>
        </p:spPr>
        <p:txBody>
          <a:bodyPr anchor="t" anchorCtr="0"/>
          <a:lstStyle>
            <a:lvl1pPr>
              <a:defRPr sz="3200"/>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5183188" y="89411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fr-FR" dirty="0"/>
          </a:p>
        </p:txBody>
      </p:sp>
      <p:sp>
        <p:nvSpPr>
          <p:cNvPr id="4" name="Espace réservé du texte 3"/>
          <p:cNvSpPr>
            <a:spLocks noGrp="1"/>
          </p:cNvSpPr>
          <p:nvPr>
            <p:ph type="body" sz="half" idx="2"/>
          </p:nvPr>
        </p:nvSpPr>
        <p:spPr>
          <a:xfrm>
            <a:off x="839788" y="2202024"/>
            <a:ext cx="3932237" cy="3666964"/>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dirty="0" smtClean="0"/>
              <a:t>Modifiez les styles du texte du masque</a:t>
            </a:r>
          </a:p>
        </p:txBody>
      </p:sp>
      <p:sp>
        <p:nvSpPr>
          <p:cNvPr id="5" name="Espace réservé de la date 4"/>
          <p:cNvSpPr>
            <a:spLocks noGrp="1"/>
          </p:cNvSpPr>
          <p:nvPr>
            <p:ph type="dt" sz="half" idx="10"/>
          </p:nvPr>
        </p:nvSpPr>
        <p:spPr/>
        <p:txBody>
          <a:bodyPr/>
          <a:lstStyle/>
          <a:p>
            <a:fld id="{E188FD3F-543B-4467-97DF-9BB16D06B83E}" type="datetime1">
              <a:rPr lang="fr-FR" smtClean="0"/>
              <a:t>01/12/2017</a:t>
            </a:fld>
            <a:endParaRPr lang="fr-FR"/>
          </a:p>
        </p:txBody>
      </p:sp>
      <p:sp>
        <p:nvSpPr>
          <p:cNvPr id="6" name="Espace réservé du pied de page 5"/>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7" name="Espace réservé du numéro de diapositive 6"/>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87155921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620EE5-E0E6-43C5-90DE-00E9E363236C}"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196992300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vertical 1"/>
          <p:cNvSpPr>
            <a:spLocks noGrp="1"/>
          </p:cNvSpPr>
          <p:nvPr>
            <p:ph type="title" orient="vert"/>
          </p:nvPr>
        </p:nvSpPr>
        <p:spPr>
          <a:xfrm>
            <a:off x="8724902" y="365125"/>
            <a:ext cx="2628900" cy="5811838"/>
          </a:xfrm>
        </p:spPr>
        <p:txBody>
          <a:bodyPr vert="eaVert"/>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838202" y="365125"/>
            <a:ext cx="7734300" cy="5811838"/>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08B9658-BD32-42F1-A8DF-7DAC71765A2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32100228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503439"/>
            <a:ext cx="8534400" cy="622920"/>
          </a:xfrm>
          <a:prstGeom prst="rect">
            <a:avLst/>
          </a:prstGeom>
        </p:spPr>
        <p:txBody>
          <a:bodyPr/>
          <a:lstStyle>
            <a:lvl1pPr marL="0" indent="0" algn="ctr">
              <a:buNone/>
              <a:defRPr sz="3200">
                <a:solidFill>
                  <a:srgbClr val="DA291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err="1" smtClean="0"/>
              <a:t>Sous-titre</a:t>
            </a:r>
            <a:endParaRPr lang="en-US" dirty="0"/>
          </a:p>
        </p:txBody>
      </p:sp>
      <p:sp>
        <p:nvSpPr>
          <p:cNvPr id="10" name="Date Placeholder 11"/>
          <p:cNvSpPr>
            <a:spLocks noGrp="1"/>
          </p:cNvSpPr>
          <p:nvPr>
            <p:ph type="dt" sz="half" idx="2"/>
          </p:nvPr>
        </p:nvSpPr>
        <p:spPr>
          <a:xfrm>
            <a:off x="335360" y="6376244"/>
            <a:ext cx="2844800" cy="365125"/>
          </a:xfrm>
          <a:prstGeom prst="rect">
            <a:avLst/>
          </a:prstGeom>
        </p:spPr>
        <p:txBody>
          <a:bodyPr/>
          <a:lstStyle>
            <a:lvl1pPr>
              <a:defRPr sz="1200">
                <a:solidFill>
                  <a:srgbClr val="250E62"/>
                </a:solidFill>
                <a:latin typeface="Century Gothic"/>
                <a:cs typeface="Century Gothic"/>
              </a:defRPr>
            </a:lvl1pPr>
          </a:lstStyle>
          <a:p>
            <a:pPr defTabSz="457200"/>
            <a:r>
              <a:rPr lang="fr-FR" smtClean="0"/>
              <a:t>25.04.17</a:t>
            </a:r>
            <a:endParaRPr lang="en-US" dirty="0" smtClean="0"/>
          </a:p>
        </p:txBody>
      </p:sp>
      <p:sp>
        <p:nvSpPr>
          <p:cNvPr id="11" name="Footer Placeholder 12"/>
          <p:cNvSpPr>
            <a:spLocks noGrp="1"/>
          </p:cNvSpPr>
          <p:nvPr>
            <p:ph type="ftr" sz="quarter" idx="3"/>
          </p:nvPr>
        </p:nvSpPr>
        <p:spPr>
          <a:xfrm>
            <a:off x="1487488" y="6376244"/>
            <a:ext cx="3860800" cy="365125"/>
          </a:xfrm>
          <a:prstGeom prst="rect">
            <a:avLst/>
          </a:prstGeom>
        </p:spPr>
        <p:txBody>
          <a:bodyPr/>
          <a:lstStyle>
            <a:lvl1pPr>
              <a:defRPr sz="1200" b="1" i="0">
                <a:solidFill>
                  <a:srgbClr val="250E62"/>
                </a:solidFill>
                <a:latin typeface="Century Gothic"/>
                <a:cs typeface="Century Gothic"/>
              </a:defRPr>
            </a:lvl1pPr>
          </a:lstStyle>
          <a:p>
            <a:pPr defTabSz="457200"/>
            <a:r>
              <a:rPr lang="en-US" smtClean="0"/>
              <a:t>River Basin Organizations</a:t>
            </a:r>
            <a:endParaRPr lang="en-US" dirty="0" smtClean="0"/>
          </a:p>
        </p:txBody>
      </p:sp>
      <p:sp>
        <p:nvSpPr>
          <p:cNvPr id="15" name="Text Placeholder 14"/>
          <p:cNvSpPr>
            <a:spLocks noGrp="1"/>
          </p:cNvSpPr>
          <p:nvPr>
            <p:ph type="body" sz="quarter" idx="10" hasCustomPrompt="1"/>
          </p:nvPr>
        </p:nvSpPr>
        <p:spPr>
          <a:xfrm>
            <a:off x="1535494" y="2927376"/>
            <a:ext cx="9121013" cy="576833"/>
          </a:xfrm>
          <a:prstGeom prst="rect">
            <a:avLst/>
          </a:prstGeom>
        </p:spPr>
        <p:txBody>
          <a:bodyPr vert="horz"/>
          <a:lstStyle>
            <a:lvl1pPr marL="0" indent="0" algn="ctr">
              <a:buNone/>
              <a:defRPr b="1" baseline="0"/>
            </a:lvl1pPr>
          </a:lstStyle>
          <a:p>
            <a:pPr lvl="0"/>
            <a:r>
              <a:rPr lang="pt-PT" dirty="0" smtClean="0"/>
              <a:t>TITRE DE VOTRE INTERCALAIRE</a:t>
            </a:r>
            <a:endParaRPr lang="en-US" dirty="0"/>
          </a:p>
        </p:txBody>
      </p:sp>
    </p:spTree>
    <p:extLst>
      <p:ext uri="{BB962C8B-B14F-4D97-AF65-F5344CB8AC3E}">
        <p14:creationId xmlns:p14="http://schemas.microsoft.com/office/powerpoint/2010/main" val="13069067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lIns="108000" tIns="72000" rIns="108000" bIns="72000" anchor="t" anchorCtr="0"/>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6" name="Espace réservé du numéro de diapositive 5"/>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44343012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1851" y="1709742"/>
            <a:ext cx="10515600" cy="2852737"/>
          </a:xfrm>
        </p:spPr>
        <p:txBody>
          <a:bodyPr anchor="b"/>
          <a:lstStyle>
            <a:lvl1pPr algn="ctr">
              <a:defRPr sz="6000"/>
            </a:lvl1pPr>
          </a:lstStyle>
          <a:p>
            <a:r>
              <a:rPr lang="fr-FR" dirty="0" smtClean="0"/>
              <a:t>Titre de sous-partie/section</a:t>
            </a:r>
            <a:endParaRPr lang="fr-FR" dirty="0"/>
          </a:p>
        </p:txBody>
      </p:sp>
      <p:sp>
        <p:nvSpPr>
          <p:cNvPr id="3" name="Espace réservé du texte 2"/>
          <p:cNvSpPr>
            <a:spLocks noGrp="1"/>
          </p:cNvSpPr>
          <p:nvPr>
            <p:ph type="body" idx="1" hasCustomPrompt="1"/>
          </p:nvPr>
        </p:nvSpPr>
        <p:spPr>
          <a:xfrm>
            <a:off x="831851" y="4589467"/>
            <a:ext cx="10515600" cy="1500187"/>
          </a:xfrm>
        </p:spPr>
        <p:txBody>
          <a:bodyPr/>
          <a:lstStyle>
            <a:lvl1pPr marL="0" indent="0" algn="ctr">
              <a:buNone/>
              <a:defRPr sz="2400" baseline="0">
                <a:solidFill>
                  <a:schemeClr val="accent2"/>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r-FR" dirty="0" smtClean="0"/>
              <a:t>sous-titre pour présenter la sous-partie (éviter les majuscules)</a:t>
            </a:r>
          </a:p>
        </p:txBody>
      </p:sp>
      <p:sp>
        <p:nvSpPr>
          <p:cNvPr id="4" name="Espace réservé de la date 3"/>
          <p:cNvSpPr>
            <a:spLocks noGrp="1"/>
          </p:cNvSpPr>
          <p:nvPr>
            <p:ph type="dt" sz="half" idx="10"/>
          </p:nvPr>
        </p:nvSpPr>
        <p:spPr>
          <a:xfrm>
            <a:off x="119734" y="6356354"/>
            <a:ext cx="1023265" cy="365125"/>
          </a:xfrm>
        </p:spPr>
        <p:txBody>
          <a:bodyPr/>
          <a:lstStyle/>
          <a:p>
            <a:fld id="{1BC58632-0E82-4E6E-B008-8FFE2D039C21}" type="datetime1">
              <a:rPr lang="fr-FR" smtClean="0"/>
              <a:t>01/12/2017</a:t>
            </a:fld>
            <a:endParaRPr lang="fr-FR" dirty="0"/>
          </a:p>
        </p:txBody>
      </p:sp>
      <p:sp>
        <p:nvSpPr>
          <p:cNvPr id="5" name="Espace réservé du pied de page 4"/>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6" name="Espace réservé du numéro de diapositive 5"/>
          <p:cNvSpPr>
            <a:spLocks noGrp="1"/>
          </p:cNvSpPr>
          <p:nvPr>
            <p:ph type="sldNum" sz="quarter" idx="12"/>
          </p:nvPr>
        </p:nvSpPr>
        <p:spPr/>
        <p:txBody>
          <a:bodyPr/>
          <a:lstStyle/>
          <a:p>
            <a:fld id="{52FA313F-7C4C-4503-9E62-3662E0F0703E}" type="slidenum">
              <a:rPr lang="fr-FR" smtClean="0"/>
              <a:t>‹N°›</a:t>
            </a:fld>
            <a:endParaRPr lang="fr-FR" dirty="0"/>
          </a:p>
        </p:txBody>
      </p:sp>
    </p:spTree>
    <p:extLst>
      <p:ext uri="{BB962C8B-B14F-4D97-AF65-F5344CB8AC3E}">
        <p14:creationId xmlns:p14="http://schemas.microsoft.com/office/powerpoint/2010/main" val="151408657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dres photo arrondis">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1"/>
          <p:cNvSpPr>
            <a:spLocks noGrp="1"/>
          </p:cNvSpPr>
          <p:nvPr>
            <p:ph type="title"/>
          </p:nvPr>
        </p:nvSpPr>
        <p:spPr>
          <a:xfrm>
            <a:off x="968827" y="121298"/>
            <a:ext cx="10384975" cy="1521147"/>
          </a:xfrm>
        </p:spPr>
        <p:txBody>
          <a:bodyPr lIns="108000" tIns="72000" rIns="108000" bIns="72000" anchor="t" anchorCtr="0"/>
          <a:lstStyle/>
          <a:p>
            <a:r>
              <a:rPr lang="fr-FR" dirty="0" smtClean="0"/>
              <a:t>Modifiez le style du titre</a:t>
            </a:r>
            <a:endParaRPr lang="fr-FR" dirty="0"/>
          </a:p>
        </p:txBody>
      </p:sp>
      <p:sp>
        <p:nvSpPr>
          <p:cNvPr id="5" name="Espace réservé de la date 4"/>
          <p:cNvSpPr>
            <a:spLocks noGrp="1"/>
          </p:cNvSpPr>
          <p:nvPr>
            <p:ph type="dt" sz="half" idx="10"/>
          </p:nvPr>
        </p:nvSpPr>
        <p:spPr/>
        <p:txBody>
          <a:bodyPr/>
          <a:lstStyle/>
          <a:p>
            <a:fld id="{6D072CFD-36A4-40C3-90DC-BAE5372067E1}" type="datetime1">
              <a:rPr lang="fr-FR" smtClean="0"/>
              <a:t>01/12/2017</a:t>
            </a:fld>
            <a:endParaRPr lang="fr-FR"/>
          </a:p>
        </p:txBody>
      </p:sp>
      <p:sp>
        <p:nvSpPr>
          <p:cNvPr id="6" name="Espace réservé du pied de page 5"/>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7" name="Espace réservé du numéro de diapositive 6"/>
          <p:cNvSpPr>
            <a:spLocks noGrp="1"/>
          </p:cNvSpPr>
          <p:nvPr>
            <p:ph type="sldNum" sz="quarter" idx="12"/>
          </p:nvPr>
        </p:nvSpPr>
        <p:spPr/>
        <p:txBody>
          <a:bodyPr/>
          <a:lstStyle/>
          <a:p>
            <a:fld id="{52FA313F-7C4C-4503-9E62-3662E0F0703E}" type="slidenum">
              <a:rPr lang="fr-FR" smtClean="0"/>
              <a:t>‹N°›</a:t>
            </a:fld>
            <a:endParaRPr lang="fr-FR"/>
          </a:p>
        </p:txBody>
      </p:sp>
      <p:sp>
        <p:nvSpPr>
          <p:cNvPr id="8" name="Arrondir un rectangle avec un coin diagonal 7"/>
          <p:cNvSpPr/>
          <p:nvPr userDrawn="1"/>
        </p:nvSpPr>
        <p:spPr>
          <a:xfrm>
            <a:off x="968827" y="1453243"/>
            <a:ext cx="6926037" cy="4580164"/>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a:ln w="57150">
            <a:solidFill>
              <a:srgbClr val="FFFFFF"/>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userDrawn="1"/>
        </p:nvSpPr>
        <p:spPr>
          <a:xfrm>
            <a:off x="968827" y="5757245"/>
            <a:ext cx="4124325" cy="230832"/>
          </a:xfrm>
          <a:prstGeom prst="rect">
            <a:avLst/>
          </a:prstGeom>
          <a:noFill/>
        </p:spPr>
        <p:txBody>
          <a:bodyPr wrap="square" rtlCol="0">
            <a:spAutoFit/>
          </a:bodyPr>
          <a:lstStyle/>
          <a:p>
            <a:r>
              <a:rPr lang="fr-FR" sz="900" i="1" dirty="0" smtClean="0">
                <a:solidFill>
                  <a:srgbClr val="FFFFFF"/>
                </a:solidFill>
                <a:latin typeface="Roboto" panose="02000000000000000000" pitchFamily="2" charset="0"/>
                <a:ea typeface="Roboto" panose="02000000000000000000" pitchFamily="2" charset="0"/>
                <a:cs typeface="Roboto" panose="02000000000000000000" pitchFamily="2" charset="0"/>
              </a:rPr>
              <a:t>Exemple de style pour les crédits photo</a:t>
            </a:r>
            <a:endParaRPr lang="fr-FR" sz="900" i="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1" name="Arrondir un rectangle avec un coin diagonal 10"/>
          <p:cNvSpPr>
            <a:spLocks noChangeAspect="1"/>
          </p:cNvSpPr>
          <p:nvPr userDrawn="1"/>
        </p:nvSpPr>
        <p:spPr>
          <a:xfrm>
            <a:off x="8477250" y="2609850"/>
            <a:ext cx="3171825" cy="2209800"/>
          </a:xfrm>
          <a:prstGeom prst="round2DiagRect">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8477250" y="4569119"/>
            <a:ext cx="4124325" cy="230832"/>
          </a:xfrm>
          <a:prstGeom prst="rect">
            <a:avLst/>
          </a:prstGeom>
          <a:noFill/>
        </p:spPr>
        <p:txBody>
          <a:bodyPr wrap="square" rtlCol="0">
            <a:spAutoFit/>
          </a:bodyPr>
          <a:lstStyle/>
          <a:p>
            <a:r>
              <a:rPr lang="fr-FR" sz="900" i="1" dirty="0" smtClean="0">
                <a:solidFill>
                  <a:srgbClr val="FFFFFF"/>
                </a:solidFill>
                <a:latin typeface="Roboto" panose="02000000000000000000" pitchFamily="2" charset="0"/>
                <a:ea typeface="Roboto" panose="02000000000000000000" pitchFamily="2" charset="0"/>
                <a:cs typeface="Roboto" panose="02000000000000000000" pitchFamily="2" charset="0"/>
              </a:rPr>
              <a:t>Exemple de style pour les crédits photo</a:t>
            </a:r>
            <a:endParaRPr lang="fr-FR" sz="900" i="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735494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1"/>
          <p:cNvSpPr>
            <a:spLocks noGrp="1"/>
          </p:cNvSpPr>
          <p:nvPr>
            <p:ph type="title"/>
          </p:nvPr>
        </p:nvSpPr>
        <p:spPr>
          <a:xfrm>
            <a:off x="968827" y="121298"/>
            <a:ext cx="10384975" cy="1521147"/>
          </a:xfrm>
        </p:spPr>
        <p:txBody>
          <a:bodyPr lIns="108000" tIns="72000" rIns="108000" bIns="72000" anchor="t" anchorCtr="0"/>
          <a:lstStyle/>
          <a:p>
            <a:r>
              <a:rPr lang="fr-FR" dirty="0" smtClean="0"/>
              <a:t>Modifiez le style du titre</a:t>
            </a:r>
            <a:endParaRPr lang="fr-FR" dirty="0"/>
          </a:p>
        </p:txBody>
      </p:sp>
      <p:sp>
        <p:nvSpPr>
          <p:cNvPr id="3" name="Espace réservé du contenu 2"/>
          <p:cNvSpPr>
            <a:spLocks noGrp="1"/>
          </p:cNvSpPr>
          <p:nvPr>
            <p:ph sz="half" idx="1"/>
          </p:nvPr>
        </p:nvSpPr>
        <p:spPr>
          <a:xfrm>
            <a:off x="838200" y="1825625"/>
            <a:ext cx="5181600" cy="435133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172200" y="1825625"/>
            <a:ext cx="5181600" cy="435133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5DD73715-F8CE-4412-97B0-8EA09B8608EA}" type="datetime1">
              <a:rPr lang="fr-FR" smtClean="0"/>
              <a:t>01/12/2017</a:t>
            </a:fld>
            <a:endParaRPr lang="fr-FR"/>
          </a:p>
        </p:txBody>
      </p:sp>
      <p:sp>
        <p:nvSpPr>
          <p:cNvPr id="6" name="Espace réservé du pied de page 5"/>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7" name="Espace réservé du numéro de diapositive 6"/>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155953931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1"/>
          <p:cNvSpPr>
            <a:spLocks noGrp="1"/>
          </p:cNvSpPr>
          <p:nvPr>
            <p:ph type="title" hasCustomPrompt="1"/>
          </p:nvPr>
        </p:nvSpPr>
        <p:spPr>
          <a:xfrm>
            <a:off x="839788" y="83977"/>
            <a:ext cx="10515600" cy="1418934"/>
          </a:xfrm>
        </p:spPr>
        <p:txBody>
          <a:bodyPr lIns="180000" tIns="108000" rIns="180000" bIns="72000" anchor="t" anchorCtr="0"/>
          <a:lstStyle>
            <a:lvl1pPr>
              <a:lnSpc>
                <a:spcPct val="80000"/>
              </a:lnSpc>
              <a:defRPr baseline="0"/>
            </a:lvl1pPr>
          </a:lstStyle>
          <a:p>
            <a:r>
              <a:rPr lang="fr-FR" dirty="0" smtClean="0"/>
              <a:t>Titre de la diapositive sur une ligne</a:t>
            </a:r>
            <a:endParaRPr lang="fr-FR" dirty="0"/>
          </a:p>
        </p:txBody>
      </p:sp>
      <p:sp>
        <p:nvSpPr>
          <p:cNvPr id="3" name="Espace réservé du texte 2"/>
          <p:cNvSpPr>
            <a:spLocks noGrp="1"/>
          </p:cNvSpPr>
          <p:nvPr>
            <p:ph type="body" idx="1"/>
          </p:nvPr>
        </p:nvSpPr>
        <p:spPr>
          <a:xfrm>
            <a:off x="839789" y="1681163"/>
            <a:ext cx="5157787" cy="823912"/>
          </a:xfrm>
        </p:spPr>
        <p:txBody>
          <a:bodyPr lIns="108000" tIns="72000" rIns="108000" bIns="72000" anchor="b">
            <a:noAutofit/>
          </a:bodyPr>
          <a:lstStyle>
            <a:lvl1pPr marL="0" indent="0">
              <a:lnSpc>
                <a:spcPct val="90000"/>
              </a:lnSpc>
              <a:buNone/>
              <a:defRPr sz="2800"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839789" y="2505075"/>
            <a:ext cx="5157787" cy="3684588"/>
          </a:xfrm>
        </p:spPr>
        <p:txBody>
          <a:bodyPr lIns="108000" tIns="72000" rIns="108000" bIns="72000"/>
          <a:lstStyle>
            <a:lvl1pPr>
              <a:defRPr sz="2400"/>
            </a:lvl1pPr>
            <a:lvl2pPr>
              <a:defRPr sz="2000"/>
            </a:lvl2pPr>
            <a:lvl3pPr>
              <a:defRPr sz="1800">
                <a:latin typeface="Roboto Thin" panose="02000000000000000000" pitchFamily="2" charset="0"/>
                <a:ea typeface="Roboto Thin" panose="02000000000000000000" pitchFamily="2" charset="0"/>
                <a:cs typeface="Roboto Thin" panose="02000000000000000000" pitchFamily="2" charset="0"/>
              </a:defRPr>
            </a:lvl3pPr>
            <a:lvl4pPr>
              <a:defRPr sz="1600">
                <a:latin typeface="Roboto Thin" panose="02000000000000000000" pitchFamily="2" charset="0"/>
                <a:ea typeface="Roboto Thin" panose="02000000000000000000" pitchFamily="2" charset="0"/>
                <a:cs typeface="Roboto Thin" panose="02000000000000000000" pitchFamily="2" charset="0"/>
              </a:defRPr>
            </a:lvl4pPr>
            <a:lvl5pPr>
              <a:defRPr sz="1400">
                <a:latin typeface="Roboto Thin" panose="02000000000000000000" pitchFamily="2" charset="0"/>
                <a:ea typeface="Roboto Thin" panose="02000000000000000000" pitchFamily="2" charset="0"/>
                <a:cs typeface="Roboto Thin" panose="02000000000000000000" pitchFamily="2"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172202" y="1681163"/>
            <a:ext cx="5183188" cy="823912"/>
          </a:xfrm>
        </p:spPr>
        <p:txBody>
          <a:bodyPr lIns="108000" tIns="72000" rIns="108000" bIns="72000" anchor="b">
            <a:noAutofit/>
          </a:bodyPr>
          <a:lstStyle>
            <a:lvl1pPr marL="0" indent="0">
              <a:lnSpc>
                <a:spcPct val="90000"/>
              </a:lnSpc>
              <a:buNone/>
              <a:defRPr sz="2800"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6172202" y="2505075"/>
            <a:ext cx="5183188" cy="3684588"/>
          </a:xfrm>
        </p:spPr>
        <p:txBody>
          <a:bodyPr lIns="108000" tIns="72000" rIns="72000" bIns="72000"/>
          <a:lstStyle>
            <a:lvl1pPr>
              <a:defRPr sz="2400"/>
            </a:lvl1pPr>
            <a:lvl2pPr>
              <a:defRPr sz="2000"/>
            </a:lvl2pPr>
            <a:lvl3pPr>
              <a:defRPr sz="1800">
                <a:latin typeface="Roboto Thin" panose="02000000000000000000" pitchFamily="2" charset="0"/>
                <a:ea typeface="Roboto Thin" panose="02000000000000000000" pitchFamily="2" charset="0"/>
                <a:cs typeface="Roboto Thin" panose="02000000000000000000" pitchFamily="2" charset="0"/>
              </a:defRPr>
            </a:lvl3pPr>
            <a:lvl4pPr>
              <a:defRPr sz="1600">
                <a:latin typeface="Roboto Thin" panose="02000000000000000000" pitchFamily="2" charset="0"/>
                <a:ea typeface="Roboto Thin" panose="02000000000000000000" pitchFamily="2" charset="0"/>
                <a:cs typeface="Roboto Thin" panose="02000000000000000000" pitchFamily="2" charset="0"/>
              </a:defRPr>
            </a:lvl4pPr>
            <a:lvl5pPr>
              <a:defRPr sz="1400">
                <a:latin typeface="Roboto Thin" panose="02000000000000000000" pitchFamily="2" charset="0"/>
                <a:ea typeface="Roboto Thin" panose="02000000000000000000" pitchFamily="2" charset="0"/>
                <a:cs typeface="Roboto Thin" panose="02000000000000000000" pitchFamily="2"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FE05C3A2-EF73-4814-93B1-88C6F54320B7}" type="datetime1">
              <a:rPr lang="fr-FR" smtClean="0"/>
              <a:t>01/12/2017</a:t>
            </a:fld>
            <a:endParaRPr lang="fr-FR"/>
          </a:p>
        </p:txBody>
      </p:sp>
      <p:sp>
        <p:nvSpPr>
          <p:cNvPr id="8" name="Espace réservé du pied de page 7"/>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9" name="Espace réservé du numéro de diapositive 8"/>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43050833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2" name="Titre 1"/>
          <p:cNvSpPr>
            <a:spLocks noGrp="1"/>
          </p:cNvSpPr>
          <p:nvPr>
            <p:ph type="title"/>
          </p:nvPr>
        </p:nvSpPr>
        <p:spPr>
          <a:xfrm>
            <a:off x="867747" y="111967"/>
            <a:ext cx="10486055" cy="1530478"/>
          </a:xfrm>
        </p:spPr>
        <p:txBody>
          <a:bodyPr lIns="108000" tIns="72000" rIns="108000" bIns="72000" anchor="t" anchorCtr="0"/>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CCBA931E-A1B5-4B54-A807-FD84043988F6}" type="datetime1">
              <a:rPr lang="fr-FR" smtClean="0"/>
              <a:t>01/12/2017</a:t>
            </a:fld>
            <a:endParaRPr lang="fr-FR"/>
          </a:p>
        </p:txBody>
      </p:sp>
      <p:sp>
        <p:nvSpPr>
          <p:cNvPr id="4" name="Espace réservé du pied de page 3"/>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5" name="Espace réservé du numéro de diapositive 4"/>
          <p:cNvSpPr>
            <a:spLocks noGrp="1"/>
          </p:cNvSpPr>
          <p:nvPr>
            <p:ph type="sldNum" sz="quarter" idx="12"/>
          </p:nvPr>
        </p:nvSpPr>
        <p:spPr/>
        <p:txBody>
          <a:bodyPr/>
          <a:lstStyle/>
          <a:p>
            <a:fld id="{52FA313F-7C4C-4503-9E62-3662E0F0703E}" type="slidenum">
              <a:rPr lang="fr-FR" smtClean="0"/>
              <a:t>‹N°›</a:t>
            </a:fld>
            <a:endParaRPr lang="fr-FR"/>
          </a:p>
        </p:txBody>
      </p:sp>
    </p:spTree>
    <p:extLst>
      <p:ext uri="{BB962C8B-B14F-4D97-AF65-F5344CB8AC3E}">
        <p14:creationId xmlns:p14="http://schemas.microsoft.com/office/powerpoint/2010/main" val="270220123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ndeau bleu BRLI">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3" name="Espace réservé de la date 2"/>
          <p:cNvSpPr>
            <a:spLocks noGrp="1"/>
          </p:cNvSpPr>
          <p:nvPr>
            <p:ph type="dt" sz="half" idx="10"/>
          </p:nvPr>
        </p:nvSpPr>
        <p:spPr/>
        <p:txBody>
          <a:bodyPr/>
          <a:lstStyle/>
          <a:p>
            <a:fld id="{CCBA931E-A1B5-4B54-A807-FD84043988F6}" type="datetime1">
              <a:rPr lang="fr-FR" smtClean="0"/>
              <a:t>01/12/2017</a:t>
            </a:fld>
            <a:endParaRPr lang="fr-FR"/>
          </a:p>
        </p:txBody>
      </p:sp>
      <p:sp>
        <p:nvSpPr>
          <p:cNvPr id="4" name="Espace réservé du pied de page 3"/>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5" name="Espace réservé du numéro de diapositive 4"/>
          <p:cNvSpPr>
            <a:spLocks noGrp="1"/>
          </p:cNvSpPr>
          <p:nvPr>
            <p:ph type="sldNum" sz="quarter" idx="12"/>
          </p:nvPr>
        </p:nvSpPr>
        <p:spPr/>
        <p:txBody>
          <a:bodyPr/>
          <a:lstStyle/>
          <a:p>
            <a:fld id="{52FA313F-7C4C-4503-9E62-3662E0F0703E}" type="slidenum">
              <a:rPr lang="fr-FR" smtClean="0"/>
              <a:t>‹N°›</a:t>
            </a:fld>
            <a:endParaRPr lang="fr-FR"/>
          </a:p>
        </p:txBody>
      </p:sp>
      <p:sp>
        <p:nvSpPr>
          <p:cNvPr id="7" name="Rectangle 6"/>
          <p:cNvSpPr/>
          <p:nvPr userDrawn="1"/>
        </p:nvSpPr>
        <p:spPr>
          <a:xfrm>
            <a:off x="257174" y="-5461"/>
            <a:ext cx="11934826" cy="798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553"/>
            <a:ext cx="981075" cy="869687"/>
          </a:xfrm>
          <a:prstGeom prst="rect">
            <a:avLst/>
          </a:prstGeom>
        </p:spPr>
      </p:pic>
    </p:spTree>
    <p:extLst>
      <p:ext uri="{BB962C8B-B14F-4D97-AF65-F5344CB8AC3E}">
        <p14:creationId xmlns:p14="http://schemas.microsoft.com/office/powerpoint/2010/main" val="287190372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ndeau vert flash">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3968" y="6277235"/>
            <a:ext cx="558469" cy="493227"/>
          </a:xfrm>
          <a:prstGeom prst="rect">
            <a:avLst/>
          </a:prstGeom>
        </p:spPr>
      </p:pic>
      <p:sp>
        <p:nvSpPr>
          <p:cNvPr id="3" name="Espace réservé de la date 2"/>
          <p:cNvSpPr>
            <a:spLocks noGrp="1"/>
          </p:cNvSpPr>
          <p:nvPr>
            <p:ph type="dt" sz="half" idx="10"/>
          </p:nvPr>
        </p:nvSpPr>
        <p:spPr/>
        <p:txBody>
          <a:bodyPr/>
          <a:lstStyle/>
          <a:p>
            <a:fld id="{CCBA931E-A1B5-4B54-A807-FD84043988F6}" type="datetime1">
              <a:rPr lang="fr-FR" smtClean="0"/>
              <a:t>01/12/2017</a:t>
            </a:fld>
            <a:endParaRPr lang="fr-FR"/>
          </a:p>
        </p:txBody>
      </p:sp>
      <p:sp>
        <p:nvSpPr>
          <p:cNvPr id="4" name="Espace réservé du pied de page 3"/>
          <p:cNvSpPr>
            <a:spLocks noGrp="1"/>
          </p:cNvSpPr>
          <p:nvPr>
            <p:ph type="ftr" sz="quarter" idx="11"/>
          </p:nvPr>
        </p:nvSpPr>
        <p:spPr/>
        <p:txBody>
          <a:body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
        <p:nvSpPr>
          <p:cNvPr id="5" name="Espace réservé du numéro de diapositive 4"/>
          <p:cNvSpPr>
            <a:spLocks noGrp="1"/>
          </p:cNvSpPr>
          <p:nvPr>
            <p:ph type="sldNum" sz="quarter" idx="12"/>
          </p:nvPr>
        </p:nvSpPr>
        <p:spPr/>
        <p:txBody>
          <a:bodyPr/>
          <a:lstStyle/>
          <a:p>
            <a:fld id="{52FA313F-7C4C-4503-9E62-3662E0F0703E}" type="slidenum">
              <a:rPr lang="fr-FR" smtClean="0"/>
              <a:t>‹N°›</a:t>
            </a:fld>
            <a:endParaRPr lang="fr-FR"/>
          </a:p>
        </p:txBody>
      </p:sp>
      <p:sp>
        <p:nvSpPr>
          <p:cNvPr id="7" name="Rectangle 6"/>
          <p:cNvSpPr/>
          <p:nvPr userDrawn="1"/>
        </p:nvSpPr>
        <p:spPr>
          <a:xfrm>
            <a:off x="257174" y="-5461"/>
            <a:ext cx="11934826" cy="79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9553"/>
            <a:ext cx="981075" cy="869687"/>
          </a:xfrm>
          <a:prstGeom prst="rect">
            <a:avLst/>
          </a:prstGeom>
        </p:spPr>
      </p:pic>
    </p:spTree>
    <p:extLst>
      <p:ext uri="{BB962C8B-B14F-4D97-AF65-F5344CB8AC3E}">
        <p14:creationId xmlns:p14="http://schemas.microsoft.com/office/powerpoint/2010/main" val="419944003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68827" y="103860"/>
            <a:ext cx="10384975" cy="1454606"/>
          </a:xfrm>
          <a:prstGeom prst="rect">
            <a:avLst/>
          </a:prstGeom>
        </p:spPr>
        <p:txBody>
          <a:bodyPr vert="horz" lIns="108000" tIns="72000" rIns="108000" bIns="72000" rtlCol="0" anchor="t" anchorCtr="0">
            <a:normAutofit/>
          </a:bodyPr>
          <a:lstStyle/>
          <a:p>
            <a:r>
              <a:rPr lang="fr-FR" dirty="0" smtClean="0"/>
              <a:t>Titre niveau 1</a:t>
            </a:r>
            <a:endParaRPr lang="fr-FR" dirty="0"/>
          </a:p>
        </p:txBody>
      </p:sp>
      <p:sp>
        <p:nvSpPr>
          <p:cNvPr id="3" name="Espace réservé du texte 2"/>
          <p:cNvSpPr>
            <a:spLocks noGrp="1"/>
          </p:cNvSpPr>
          <p:nvPr>
            <p:ph type="body" idx="1"/>
          </p:nvPr>
        </p:nvSpPr>
        <p:spPr>
          <a:xfrm>
            <a:off x="968827" y="1825625"/>
            <a:ext cx="10384975"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6" name="Imag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968827" cy="858829"/>
          </a:xfrm>
          <a:prstGeom prst="rect">
            <a:avLst/>
          </a:prstGeom>
        </p:spPr>
      </p:pic>
      <p:sp>
        <p:nvSpPr>
          <p:cNvPr id="6" name="Espace réservé du numéro de diapositive 5"/>
          <p:cNvSpPr>
            <a:spLocks noGrp="1"/>
          </p:cNvSpPr>
          <p:nvPr>
            <p:ph type="sldNum" sz="quarter" idx="4"/>
          </p:nvPr>
        </p:nvSpPr>
        <p:spPr>
          <a:xfrm>
            <a:off x="11485804" y="6356354"/>
            <a:ext cx="558469" cy="365125"/>
          </a:xfrm>
          <a:prstGeom prst="rect">
            <a:avLst/>
          </a:prstGeom>
        </p:spPr>
        <p:txBody>
          <a:bodyPr vert="horz" lIns="91440" tIns="45720" rIns="91440" bIns="45720" rtlCol="0" anchor="ctr"/>
          <a:lstStyle>
            <a:lvl1pPr algn="ctr">
              <a:defRPr sz="1200">
                <a:solidFill>
                  <a:srgbClr val="FFFFFF"/>
                </a:solidFill>
              </a:defRPr>
            </a:lvl1pPr>
          </a:lstStyle>
          <a:p>
            <a:fld id="{52FA313F-7C4C-4503-9E62-3662E0F0703E}" type="slidenum">
              <a:rPr lang="fr-FR" smtClean="0"/>
              <a:pPr/>
              <a:t>‹N°›</a:t>
            </a:fld>
            <a:endParaRPr lang="fr-FR" dirty="0"/>
          </a:p>
        </p:txBody>
      </p:sp>
      <p:sp>
        <p:nvSpPr>
          <p:cNvPr id="4" name="Espace réservé de la date 3"/>
          <p:cNvSpPr>
            <a:spLocks noGrp="1"/>
          </p:cNvSpPr>
          <p:nvPr>
            <p:ph type="dt" sz="half" idx="2"/>
          </p:nvPr>
        </p:nvSpPr>
        <p:spPr>
          <a:xfrm>
            <a:off x="111571" y="6356354"/>
            <a:ext cx="1016059" cy="365125"/>
          </a:xfrm>
          <a:prstGeom prst="rect">
            <a:avLst/>
          </a:prstGeom>
          <a:ln>
            <a:noFill/>
          </a:ln>
        </p:spPr>
        <p:txBody>
          <a:bodyPr vert="horz" lIns="91440" tIns="45720" rIns="91440" bIns="45720" rtlCol="0" anchor="ctr"/>
          <a:lstStyle>
            <a:lvl1pPr algn="l">
              <a:defRPr sz="1200">
                <a:solidFill>
                  <a:schemeClr val="tx1">
                    <a:tint val="75000"/>
                  </a:schemeClr>
                </a:solidFill>
              </a:defRPr>
            </a:lvl1pPr>
          </a:lstStyle>
          <a:p>
            <a:fld id="{1C5DB562-9279-4DC3-9628-FC235AD71515}" type="datetime1">
              <a:rPr lang="fr-FR" smtClean="0"/>
              <a:t>01/12/2017</a:t>
            </a:fld>
            <a:endParaRPr lang="fr-FR" dirty="0"/>
          </a:p>
        </p:txBody>
      </p:sp>
      <p:sp>
        <p:nvSpPr>
          <p:cNvPr id="5" name="Espace réservé du pied de page 4"/>
          <p:cNvSpPr>
            <a:spLocks noGrp="1"/>
          </p:cNvSpPr>
          <p:nvPr>
            <p:ph type="ftr" sz="quarter" idx="3"/>
          </p:nvPr>
        </p:nvSpPr>
        <p:spPr>
          <a:xfrm>
            <a:off x="1259632" y="6356354"/>
            <a:ext cx="10094170" cy="365125"/>
          </a:xfrm>
          <a:prstGeom prst="rect">
            <a:avLst/>
          </a:prstGeom>
        </p:spPr>
        <p:txBody>
          <a:bodyPr vert="horz" lIns="91440" tIns="45720" rIns="91440" bIns="45720" rtlCol="0" anchor="ctr"/>
          <a:lstStyle>
            <a:lvl1pPr algn="ctr">
              <a:defRPr sz="1200" b="0" i="1">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dirty="0" smtClean="0"/>
              <a:t>UNDP CIRDA </a:t>
            </a:r>
            <a:r>
              <a:rPr lang="fr-FR" dirty="0" err="1" smtClean="0"/>
              <a:t>Regional</a:t>
            </a:r>
            <a:r>
              <a:rPr lang="fr-FR" dirty="0" smtClean="0"/>
              <a:t> Workshop – Lusaka, </a:t>
            </a:r>
            <a:r>
              <a:rPr lang="fr-FR" dirty="0" err="1" smtClean="0"/>
              <a:t>Zambia</a:t>
            </a:r>
            <a:r>
              <a:rPr lang="fr-FR" dirty="0" smtClean="0"/>
              <a:t> – 29 </a:t>
            </a:r>
            <a:r>
              <a:rPr lang="fr-FR" dirty="0" err="1" smtClean="0"/>
              <a:t>november</a:t>
            </a:r>
            <a:r>
              <a:rPr lang="fr-FR" dirty="0" smtClean="0"/>
              <a:t> – 1 </a:t>
            </a:r>
            <a:r>
              <a:rPr lang="fr-FR" dirty="0" err="1" smtClean="0"/>
              <a:t>december</a:t>
            </a:r>
            <a:r>
              <a:rPr lang="fr-FR" dirty="0" smtClean="0"/>
              <a:t> 2017</a:t>
            </a:r>
            <a:endParaRPr lang="fr-FR" dirty="0"/>
          </a:p>
        </p:txBody>
      </p:sp>
    </p:spTree>
    <p:extLst>
      <p:ext uri="{BB962C8B-B14F-4D97-AF65-F5344CB8AC3E}">
        <p14:creationId xmlns:p14="http://schemas.microsoft.com/office/powerpoint/2010/main" val="190727557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706" r:id="rId4"/>
    <p:sldLayoutId id="2147483697" r:id="rId5"/>
    <p:sldLayoutId id="2147483698" r:id="rId6"/>
    <p:sldLayoutId id="2147483699" r:id="rId7"/>
    <p:sldLayoutId id="2147483708" r:id="rId8"/>
    <p:sldLayoutId id="2147483709" r:id="rId9"/>
    <p:sldLayoutId id="2147483710" r:id="rId10"/>
    <p:sldLayoutId id="2147483700" r:id="rId11"/>
    <p:sldLayoutId id="2147483701" r:id="rId12"/>
    <p:sldLayoutId id="2147483705" r:id="rId13"/>
    <p:sldLayoutId id="2147483702" r:id="rId14"/>
    <p:sldLayoutId id="2147483703" r:id="rId15"/>
    <p:sldLayoutId id="2147483704" r:id="rId16"/>
    <p:sldLayoutId id="2147483707" r:id="rId17"/>
  </p:sldLayoutIdLst>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hf hdr="0"/>
  <p:txStyles>
    <p:title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p:titleStyle>
    <p:bodyStyle>
      <a:lvl1pPr marL="228589" indent="-228589" algn="l" defTabSz="914354"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766" indent="-228589" algn="l" defTabSz="914354" rtl="0" eaLnBrk="1" latinLnBrk="0" hangingPunct="1">
        <a:lnSpc>
          <a:spcPct val="110000"/>
        </a:lnSpc>
        <a:spcBef>
          <a:spcPts val="500"/>
        </a:spcBef>
        <a:buClr>
          <a:schemeClr val="accent2"/>
        </a:buClr>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2942" indent="-228589" algn="l" defTabSz="914354" rtl="0" eaLnBrk="1" latinLnBrk="0" hangingPunct="1">
        <a:lnSpc>
          <a:spcPct val="110000"/>
        </a:lnSpc>
        <a:spcBef>
          <a:spcPts val="500"/>
        </a:spcBef>
        <a:buClr>
          <a:schemeClr val="accent3"/>
        </a:buClr>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120" indent="-228589" algn="l" defTabSz="914354" rtl="0" eaLnBrk="1" latinLnBrk="0" hangingPunct="1">
        <a:lnSpc>
          <a:spcPct val="110000"/>
        </a:lnSpc>
        <a:spcBef>
          <a:spcPts val="500"/>
        </a:spcBef>
        <a:buClr>
          <a:schemeClr val="accent4"/>
        </a:buClr>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298" indent="-228589" algn="l" defTabSz="914354" rtl="0" eaLnBrk="1" latinLnBrk="0" hangingPunct="1">
        <a:lnSpc>
          <a:spcPct val="110000"/>
        </a:lnSpc>
        <a:spcBef>
          <a:spcPts val="500"/>
        </a:spcBef>
        <a:buClr>
          <a:schemeClr val="accent5"/>
        </a:buClr>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hyperlink" Target="http://demo-wimes.brl.fr/" TargetMode="Externa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err="1"/>
              <a:t>Hydrological</a:t>
            </a:r>
            <a:r>
              <a:rPr lang="fr-FR" dirty="0"/>
              <a:t> Software Solutions for Integrated Water Resource Management</a:t>
            </a:r>
          </a:p>
        </p:txBody>
      </p:sp>
      <p:sp>
        <p:nvSpPr>
          <p:cNvPr id="8" name="Sous-titre 7"/>
          <p:cNvSpPr>
            <a:spLocks noGrp="1"/>
          </p:cNvSpPr>
          <p:nvPr>
            <p:ph type="subTitle" idx="1"/>
          </p:nvPr>
        </p:nvSpPr>
        <p:spPr/>
        <p:txBody>
          <a:bodyPr/>
          <a:lstStyle/>
          <a:p>
            <a:r>
              <a:rPr lang="fr-FR" dirty="0" err="1"/>
              <a:t>Presentation</a:t>
            </a:r>
            <a:r>
              <a:rPr lang="fr-FR" dirty="0"/>
              <a:t> of the </a:t>
            </a:r>
            <a:r>
              <a:rPr lang="fr-FR" dirty="0" err="1" smtClean="0"/>
              <a:t>BRL’s</a:t>
            </a:r>
            <a:r>
              <a:rPr lang="fr-FR" dirty="0" smtClean="0"/>
              <a:t> WIMES </a:t>
            </a:r>
            <a:r>
              <a:rPr lang="fr-FR" dirty="0"/>
              <a:t>solution</a:t>
            </a:r>
          </a:p>
          <a:p>
            <a:endParaRPr lang="fr-FR" dirty="0"/>
          </a:p>
        </p:txBody>
      </p:sp>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6" name="Espace réservé du numéro de diapositive 5"/>
          <p:cNvSpPr>
            <a:spLocks noGrp="1"/>
          </p:cNvSpPr>
          <p:nvPr>
            <p:ph type="sldNum" sz="quarter" idx="4294967295"/>
          </p:nvPr>
        </p:nvSpPr>
        <p:spPr>
          <a:xfrm>
            <a:off x="11633200" y="6356350"/>
            <a:ext cx="558800" cy="365125"/>
          </a:xfrm>
        </p:spPr>
        <p:txBody>
          <a:bodyPr/>
          <a:lstStyle/>
          <a:p>
            <a:fld id="{52FA313F-7C4C-4503-9E62-3662E0F0703E}" type="slidenum">
              <a:rPr lang="fr-FR" smtClean="0"/>
              <a:t>1</a:t>
            </a:fld>
            <a:endParaRPr lang="fr-F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161" y="3729647"/>
            <a:ext cx="2969835" cy="3092456"/>
          </a:xfrm>
          <a:prstGeom prst="rect">
            <a:avLst/>
          </a:prstGeom>
        </p:spPr>
      </p:pic>
    </p:spTree>
    <p:extLst>
      <p:ext uri="{BB962C8B-B14F-4D97-AF65-F5344CB8AC3E}">
        <p14:creationId xmlns:p14="http://schemas.microsoft.com/office/powerpoint/2010/main" val="236044948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10</a:t>
            </a:fld>
            <a:endParaRPr lang="fr-FR"/>
          </a:p>
        </p:txBody>
      </p:sp>
      <p:sp>
        <p:nvSpPr>
          <p:cNvPr id="7" name="Titre 6"/>
          <p:cNvSpPr>
            <a:spLocks noGrp="1"/>
          </p:cNvSpPr>
          <p:nvPr>
            <p:ph type="title" idx="4294967295"/>
          </p:nvPr>
        </p:nvSpPr>
        <p:spPr>
          <a:xfrm>
            <a:off x="1806575" y="103188"/>
            <a:ext cx="10385425" cy="1455737"/>
          </a:xfrm>
        </p:spPr>
        <p:txBody>
          <a:bodyPr/>
          <a:lstStyle/>
          <a:p>
            <a:r>
              <a:rPr lang="fr-FR" dirty="0" err="1" smtClean="0">
                <a:solidFill>
                  <a:schemeClr val="bg2"/>
                </a:solidFill>
              </a:rPr>
              <a:t>Presentation</a:t>
            </a:r>
            <a:r>
              <a:rPr lang="fr-FR" dirty="0" smtClean="0">
                <a:solidFill>
                  <a:schemeClr val="bg2"/>
                </a:solidFill>
              </a:rPr>
              <a:t> </a:t>
            </a:r>
            <a:r>
              <a:rPr lang="fr-FR" dirty="0" err="1" smtClean="0">
                <a:solidFill>
                  <a:schemeClr val="bg2"/>
                </a:solidFill>
              </a:rPr>
              <a:t>outline</a:t>
            </a:r>
            <a:endParaRPr lang="fr-FR" dirty="0">
              <a:solidFill>
                <a:schemeClr val="bg2"/>
              </a:solidFill>
            </a:endParaRPr>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val="1504383974"/>
              </p:ext>
            </p:extLst>
          </p:nvPr>
        </p:nvGraphicFramePr>
        <p:xfrm>
          <a:off x="3200399" y="1444625"/>
          <a:ext cx="884387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38827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11</a:t>
            </a:fld>
            <a:endParaRPr lang="fr-FR"/>
          </a:p>
        </p:txBody>
      </p:sp>
      <p:sp>
        <p:nvSpPr>
          <p:cNvPr id="6"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Integrated </a:t>
            </a:r>
            <a:r>
              <a:rPr lang="fr-FR" dirty="0" err="1" smtClean="0">
                <a:solidFill>
                  <a:schemeClr val="bg2"/>
                </a:solidFill>
              </a:rPr>
              <a:t>Risk</a:t>
            </a:r>
            <a:r>
              <a:rPr lang="fr-FR" dirty="0" smtClean="0">
                <a:solidFill>
                  <a:schemeClr val="bg2"/>
                </a:solidFill>
              </a:rPr>
              <a:t> Management</a:t>
            </a:r>
            <a:endParaRPr lang="fr-FR" dirty="0">
              <a:solidFill>
                <a:schemeClr val="bg2"/>
              </a:solidFill>
            </a:endParaRPr>
          </a:p>
        </p:txBody>
      </p:sp>
      <p:sp>
        <p:nvSpPr>
          <p:cNvPr id="7" name="ZoneTexte 6"/>
          <p:cNvSpPr txBox="1"/>
          <p:nvPr/>
        </p:nvSpPr>
        <p:spPr>
          <a:xfrm>
            <a:off x="5143500" y="1081828"/>
            <a:ext cx="6342304" cy="923330"/>
          </a:xfrm>
          <a:prstGeom prst="rect">
            <a:avLst/>
          </a:prstGeom>
          <a:noFill/>
        </p:spPr>
        <p:txBody>
          <a:bodyPr wrap="square" rtlCol="0">
            <a:spAutoFit/>
          </a:bodyPr>
          <a:lstStyle/>
          <a:p>
            <a:pPr>
              <a:lnSpc>
                <a:spcPct val="150000"/>
              </a:lnSpc>
            </a:pPr>
            <a:r>
              <a:rPr lang="en-US" dirty="0" smtClean="0"/>
              <a:t>Risk Management :</a:t>
            </a:r>
          </a:p>
          <a:p>
            <a:pPr>
              <a:lnSpc>
                <a:spcPct val="150000"/>
              </a:lnSpc>
            </a:pPr>
            <a:r>
              <a:rPr lang="en-US" dirty="0" smtClean="0"/>
              <a:t>3 main stages : BEFORE / DURING / AFTER</a:t>
            </a:r>
            <a:endParaRPr lang="fr-FR" dirty="0" smtClean="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t="2915" b="11781"/>
          <a:stretch/>
        </p:blipFill>
        <p:spPr>
          <a:xfrm>
            <a:off x="271059" y="786581"/>
            <a:ext cx="4630549" cy="5585915"/>
          </a:xfrm>
          <a:prstGeom prst="rect">
            <a:avLst/>
          </a:prstGeom>
        </p:spPr>
      </p:pic>
      <p:sp>
        <p:nvSpPr>
          <p:cNvPr id="10" name="ZoneTexte 9"/>
          <p:cNvSpPr txBox="1"/>
          <p:nvPr/>
        </p:nvSpPr>
        <p:spPr>
          <a:xfrm>
            <a:off x="5143500" y="2486555"/>
            <a:ext cx="6342304" cy="2169825"/>
          </a:xfrm>
          <a:prstGeom prst="rect">
            <a:avLst/>
          </a:prstGeom>
          <a:noFill/>
        </p:spPr>
        <p:txBody>
          <a:bodyPr wrap="square" rtlCol="0">
            <a:spAutoFit/>
          </a:bodyPr>
          <a:lstStyle/>
          <a:p>
            <a:pPr>
              <a:lnSpc>
                <a:spcPct val="150000"/>
              </a:lnSpc>
            </a:pPr>
            <a:r>
              <a:rPr lang="en-US" dirty="0" smtClean="0"/>
              <a:t>BEFORE = prevention, knowledge improvement, anticipation</a:t>
            </a:r>
          </a:p>
          <a:p>
            <a:pPr>
              <a:lnSpc>
                <a:spcPct val="150000"/>
              </a:lnSpc>
            </a:pPr>
            <a:endParaRPr lang="en-US" dirty="0"/>
          </a:p>
          <a:p>
            <a:pPr>
              <a:lnSpc>
                <a:spcPct val="150000"/>
              </a:lnSpc>
            </a:pPr>
            <a:r>
              <a:rPr lang="en-US" dirty="0" smtClean="0"/>
              <a:t>DURING = decision making</a:t>
            </a:r>
          </a:p>
          <a:p>
            <a:pPr>
              <a:lnSpc>
                <a:spcPct val="150000"/>
              </a:lnSpc>
            </a:pPr>
            <a:endParaRPr lang="en-US" dirty="0"/>
          </a:p>
          <a:p>
            <a:pPr>
              <a:lnSpc>
                <a:spcPct val="150000"/>
              </a:lnSpc>
            </a:pPr>
            <a:r>
              <a:rPr lang="en-US" dirty="0" smtClean="0"/>
              <a:t>AFTER = improvement by feedback</a:t>
            </a:r>
          </a:p>
        </p:txBody>
      </p:sp>
      <p:sp>
        <p:nvSpPr>
          <p:cNvPr id="9" name="ZoneTexte 8"/>
          <p:cNvSpPr txBox="1"/>
          <p:nvPr/>
        </p:nvSpPr>
        <p:spPr>
          <a:xfrm>
            <a:off x="5143500" y="5049831"/>
            <a:ext cx="6342304" cy="923330"/>
          </a:xfrm>
          <a:prstGeom prst="rect">
            <a:avLst/>
          </a:prstGeom>
          <a:noFill/>
        </p:spPr>
        <p:txBody>
          <a:bodyPr wrap="square" rtlCol="0">
            <a:spAutoFit/>
          </a:bodyPr>
          <a:lstStyle/>
          <a:p>
            <a:pPr>
              <a:lnSpc>
                <a:spcPct val="150000"/>
              </a:lnSpc>
            </a:pPr>
            <a:r>
              <a:rPr lang="en-US" dirty="0" smtClean="0"/>
              <a:t>All </a:t>
            </a:r>
            <a:r>
              <a:rPr lang="en-US" dirty="0" smtClean="0"/>
              <a:t>natural </a:t>
            </a:r>
            <a:r>
              <a:rPr lang="en-US" dirty="0" smtClean="0"/>
              <a:t>risks management can be represented by this time cycle</a:t>
            </a:r>
            <a:endParaRPr lang="fr-FR" dirty="0" smtClean="0"/>
          </a:p>
        </p:txBody>
      </p:sp>
    </p:spTree>
    <p:extLst>
      <p:ext uri="{BB962C8B-B14F-4D97-AF65-F5344CB8AC3E}">
        <p14:creationId xmlns:p14="http://schemas.microsoft.com/office/powerpoint/2010/main" val="9568846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12</a:t>
            </a:fld>
            <a:endParaRPr lang="fr-F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21838" t="1923" r="42446" b="88846"/>
          <a:stretch/>
        </p:blipFill>
        <p:spPr>
          <a:xfrm>
            <a:off x="147290" y="1188621"/>
            <a:ext cx="1732084" cy="633046"/>
          </a:xfrm>
          <a:prstGeom prst="rect">
            <a:avLst/>
          </a:prstGeom>
        </p:spPr>
      </p:pic>
      <p:sp>
        <p:nvSpPr>
          <p:cNvPr id="8" name="ZoneTexte 7"/>
          <p:cNvSpPr txBox="1"/>
          <p:nvPr/>
        </p:nvSpPr>
        <p:spPr>
          <a:xfrm>
            <a:off x="1452476" y="786581"/>
            <a:ext cx="10629376" cy="2077492"/>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b="1" dirty="0" err="1" smtClean="0"/>
              <a:t>Knowlegde</a:t>
            </a:r>
            <a:r>
              <a:rPr lang="en-US" b="1" dirty="0" smtClean="0"/>
              <a:t> improvement and risk assessment</a:t>
            </a:r>
          </a:p>
          <a:p>
            <a:pPr lvl="2">
              <a:lnSpc>
                <a:spcPct val="150000"/>
              </a:lnSpc>
            </a:pPr>
            <a:r>
              <a:rPr lang="en-US" sz="1600" i="1" dirty="0" smtClean="0"/>
              <a:t>Characterization </a:t>
            </a:r>
            <a:r>
              <a:rPr lang="en-US" sz="1600" i="1" dirty="0" err="1" smtClean="0"/>
              <a:t>hydrometeorological</a:t>
            </a:r>
            <a:r>
              <a:rPr lang="en-US" sz="1600" i="1" dirty="0" smtClean="0"/>
              <a:t> events, hazard mapping, description and mapping of exposure, assessment of damage</a:t>
            </a:r>
          </a:p>
          <a:p>
            <a:pPr marL="742950" lvl="1" indent="-285750">
              <a:lnSpc>
                <a:spcPct val="150000"/>
              </a:lnSpc>
              <a:buFont typeface="Arial" panose="020B0604020202020204" pitchFamily="34" charset="0"/>
              <a:buChar char="•"/>
            </a:pPr>
            <a:r>
              <a:rPr lang="en-US" b="1" dirty="0"/>
              <a:t>Vulnerable people and property protection</a:t>
            </a:r>
          </a:p>
          <a:p>
            <a:pPr lvl="2">
              <a:lnSpc>
                <a:spcPct val="150000"/>
              </a:lnSpc>
            </a:pPr>
            <a:r>
              <a:rPr lang="en-US" sz="1600" i="1" dirty="0" smtClean="0"/>
              <a:t>Design of flood defense work, economic and environmental analysis, construction supervision</a:t>
            </a:r>
            <a:endParaRPr lang="fr-FR" sz="1600" dirty="0" smtClean="0"/>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22563" t="39102" r="41721" b="39360"/>
          <a:stretch/>
        </p:blipFill>
        <p:spPr>
          <a:xfrm>
            <a:off x="156086" y="3216214"/>
            <a:ext cx="1732084" cy="1477108"/>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22382" t="70769" r="42083" b="9487"/>
          <a:stretch/>
        </p:blipFill>
        <p:spPr>
          <a:xfrm>
            <a:off x="156084" y="5002339"/>
            <a:ext cx="1723294" cy="1354015"/>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60293" t="2051" r="4010" b="87052"/>
          <a:stretch/>
        </p:blipFill>
        <p:spPr>
          <a:xfrm>
            <a:off x="148252" y="1729676"/>
            <a:ext cx="1731124" cy="747347"/>
          </a:xfrm>
          <a:prstGeom prst="rect">
            <a:avLst/>
          </a:prstGeom>
        </p:spPr>
      </p:pic>
      <p:sp>
        <p:nvSpPr>
          <p:cNvPr id="11" name="ZoneTexte 10"/>
          <p:cNvSpPr txBox="1"/>
          <p:nvPr/>
        </p:nvSpPr>
        <p:spPr>
          <a:xfrm>
            <a:off x="1463671" y="5042049"/>
            <a:ext cx="10618181" cy="1292662"/>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b="1" dirty="0" smtClean="0"/>
              <a:t>Lesson learnt</a:t>
            </a:r>
          </a:p>
          <a:p>
            <a:pPr lvl="2">
              <a:lnSpc>
                <a:spcPct val="150000"/>
              </a:lnSpc>
            </a:pPr>
            <a:r>
              <a:rPr lang="en-US" sz="1600" i="1" dirty="0" smtClean="0"/>
              <a:t>Hydrological analysis, inventories of damage, review of practices and pathways to improve them,  </a:t>
            </a:r>
            <a:endParaRPr lang="en-US" sz="1600" i="1" dirty="0"/>
          </a:p>
          <a:p>
            <a:pPr marL="742950" lvl="1" indent="-285750">
              <a:lnSpc>
                <a:spcPct val="150000"/>
              </a:lnSpc>
              <a:buFont typeface="Arial" panose="020B0604020202020204" pitchFamily="34" charset="0"/>
              <a:buChar char="•"/>
            </a:pPr>
            <a:r>
              <a:rPr lang="en-US" b="1" dirty="0" smtClean="0"/>
              <a:t>Emergency works</a:t>
            </a:r>
          </a:p>
        </p:txBody>
      </p:sp>
      <p:sp>
        <p:nvSpPr>
          <p:cNvPr id="12" name="ZoneTexte 11"/>
          <p:cNvSpPr txBox="1"/>
          <p:nvPr/>
        </p:nvSpPr>
        <p:spPr>
          <a:xfrm>
            <a:off x="1446097" y="3035989"/>
            <a:ext cx="10640399" cy="1661993"/>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b="1" dirty="0" smtClean="0"/>
              <a:t>From sensors to decision-aids tools </a:t>
            </a:r>
          </a:p>
          <a:p>
            <a:pPr lvl="2">
              <a:lnSpc>
                <a:spcPct val="150000"/>
              </a:lnSpc>
            </a:pPr>
            <a:r>
              <a:rPr lang="en-US" sz="1600" i="1" dirty="0" smtClean="0"/>
              <a:t>Measuring network, transmission system, data quality validation, interpreted data (new data with added value) -&gt; help authorities to make the right decision at the right moment</a:t>
            </a:r>
          </a:p>
          <a:p>
            <a:pPr marL="742950" lvl="1" indent="-285750">
              <a:lnSpc>
                <a:spcPct val="150000"/>
              </a:lnSpc>
              <a:buFont typeface="Arial" panose="020B0604020202020204" pitchFamily="34" charset="0"/>
              <a:buChar char="•"/>
            </a:pPr>
            <a:r>
              <a:rPr lang="en-US" b="1" dirty="0"/>
              <a:t>Emergency</a:t>
            </a:r>
            <a:r>
              <a:rPr lang="en-US" b="1" dirty="0" smtClean="0"/>
              <a:t> plans </a:t>
            </a:r>
            <a:endParaRPr lang="en-US" i="1" dirty="0" smtClean="0"/>
          </a:p>
        </p:txBody>
      </p:sp>
      <p:sp>
        <p:nvSpPr>
          <p:cNvPr id="13"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Integrated </a:t>
            </a:r>
            <a:r>
              <a:rPr lang="fr-FR" dirty="0" err="1" smtClean="0">
                <a:solidFill>
                  <a:schemeClr val="bg2"/>
                </a:solidFill>
              </a:rPr>
              <a:t>Risk</a:t>
            </a:r>
            <a:r>
              <a:rPr lang="fr-FR" dirty="0" smtClean="0">
                <a:solidFill>
                  <a:schemeClr val="bg2"/>
                </a:solidFill>
              </a:rPr>
              <a:t> Management</a:t>
            </a:r>
            <a:endParaRPr lang="fr-FR" dirty="0">
              <a:solidFill>
                <a:schemeClr val="bg2"/>
              </a:solidFill>
            </a:endParaRPr>
          </a:p>
        </p:txBody>
      </p:sp>
    </p:spTree>
    <p:extLst>
      <p:ext uri="{BB962C8B-B14F-4D97-AF65-F5344CB8AC3E}">
        <p14:creationId xmlns:p14="http://schemas.microsoft.com/office/powerpoint/2010/main" val="312524760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13</a:t>
            </a:fld>
            <a:endParaRPr lang="fr-FR"/>
          </a:p>
        </p:txBody>
      </p:sp>
      <p:sp>
        <p:nvSpPr>
          <p:cNvPr id="12" name="ZoneTexte 11"/>
          <p:cNvSpPr txBox="1"/>
          <p:nvPr/>
        </p:nvSpPr>
        <p:spPr>
          <a:xfrm>
            <a:off x="713403" y="1441105"/>
            <a:ext cx="10854820" cy="3877985"/>
          </a:xfrm>
          <a:prstGeom prst="rect">
            <a:avLst/>
          </a:prstGeom>
          <a:noFill/>
        </p:spPr>
        <p:txBody>
          <a:bodyPr wrap="square" rtlCol="0">
            <a:spAutoFit/>
          </a:bodyPr>
          <a:lstStyle/>
          <a:p>
            <a:pPr lvl="1">
              <a:lnSpc>
                <a:spcPct val="150000"/>
              </a:lnSpc>
            </a:pPr>
            <a:r>
              <a:rPr lang="en-US" sz="2800" b="1" dirty="0" smtClean="0"/>
              <a:t>3 main key </a:t>
            </a:r>
            <a:r>
              <a:rPr lang="en-US" sz="2800" b="1" dirty="0" smtClean="0"/>
              <a:t>concepts </a:t>
            </a:r>
            <a:r>
              <a:rPr lang="en-US" sz="2400" dirty="0" smtClean="0"/>
              <a:t>will be presented in the following slides :</a:t>
            </a:r>
            <a:endParaRPr lang="en-US" sz="2800" dirty="0" smtClean="0"/>
          </a:p>
          <a:p>
            <a:pPr lvl="1">
              <a:lnSpc>
                <a:spcPct val="150000"/>
              </a:lnSpc>
            </a:pPr>
            <a:endParaRPr lang="en-US" b="1" dirty="0"/>
          </a:p>
          <a:p>
            <a:pPr lvl="1">
              <a:lnSpc>
                <a:spcPct val="150000"/>
              </a:lnSpc>
            </a:pPr>
            <a:r>
              <a:rPr lang="en-US" b="1" dirty="0" smtClean="0"/>
              <a:t>Time is a key factor</a:t>
            </a:r>
          </a:p>
          <a:p>
            <a:pPr lvl="1">
              <a:lnSpc>
                <a:spcPct val="150000"/>
              </a:lnSpc>
            </a:pPr>
            <a:r>
              <a:rPr lang="en-US" b="1" dirty="0" smtClean="0"/>
              <a:t>A full set of technical inputs improve the efficiency</a:t>
            </a:r>
          </a:p>
          <a:p>
            <a:pPr lvl="1">
              <a:lnSpc>
                <a:spcPct val="150000"/>
              </a:lnSpc>
            </a:pPr>
            <a:r>
              <a:rPr lang="en-US" b="1" dirty="0" smtClean="0"/>
              <a:t>A broad vision of the events is essential</a:t>
            </a:r>
          </a:p>
          <a:p>
            <a:pPr lvl="1">
              <a:lnSpc>
                <a:spcPct val="150000"/>
              </a:lnSpc>
            </a:pPr>
            <a:r>
              <a:rPr lang="en-US" b="1" dirty="0" smtClean="0"/>
              <a:t> </a:t>
            </a:r>
          </a:p>
          <a:p>
            <a:pPr lvl="1">
              <a:lnSpc>
                <a:spcPct val="150000"/>
              </a:lnSpc>
            </a:pPr>
            <a:endParaRPr lang="en-US" b="1" i="1" dirty="0"/>
          </a:p>
          <a:p>
            <a:pPr lvl="1">
              <a:lnSpc>
                <a:spcPct val="150000"/>
              </a:lnSpc>
            </a:pPr>
            <a:r>
              <a:rPr lang="en-US" b="1" i="1" dirty="0" smtClean="0"/>
              <a:t>=&gt; </a:t>
            </a:r>
            <a:r>
              <a:rPr lang="en-US" sz="2800" b="1" i="1" dirty="0" smtClean="0"/>
              <a:t>Major in the decision making process</a:t>
            </a:r>
            <a:endParaRPr lang="en-US" sz="2800" i="1" dirty="0" smtClean="0"/>
          </a:p>
        </p:txBody>
      </p:sp>
      <p:sp>
        <p:nvSpPr>
          <p:cNvPr id="13"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Integrated </a:t>
            </a:r>
            <a:r>
              <a:rPr lang="fr-FR" dirty="0" err="1" smtClean="0">
                <a:solidFill>
                  <a:schemeClr val="bg2"/>
                </a:solidFill>
              </a:rPr>
              <a:t>Risk</a:t>
            </a:r>
            <a:r>
              <a:rPr lang="fr-FR" dirty="0" smtClean="0">
                <a:solidFill>
                  <a:schemeClr val="bg2"/>
                </a:solidFill>
              </a:rPr>
              <a:t> Management</a:t>
            </a:r>
            <a:endParaRPr lang="fr-FR" dirty="0">
              <a:solidFill>
                <a:schemeClr val="bg2"/>
              </a:solidFill>
            </a:endParaRPr>
          </a:p>
        </p:txBody>
      </p:sp>
    </p:spTree>
    <p:extLst>
      <p:ext uri="{BB962C8B-B14F-4D97-AF65-F5344CB8AC3E}">
        <p14:creationId xmlns:p14="http://schemas.microsoft.com/office/powerpoint/2010/main" val="313461876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14</a:t>
            </a:fld>
            <a:endParaRPr lang="fr-FR"/>
          </a:p>
        </p:txBody>
      </p:sp>
      <p:sp>
        <p:nvSpPr>
          <p:cNvPr id="13"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Integrated </a:t>
            </a:r>
            <a:r>
              <a:rPr lang="fr-FR" dirty="0" err="1" smtClean="0">
                <a:solidFill>
                  <a:schemeClr val="bg2"/>
                </a:solidFill>
              </a:rPr>
              <a:t>Risk</a:t>
            </a:r>
            <a:r>
              <a:rPr lang="fr-FR" dirty="0" smtClean="0">
                <a:solidFill>
                  <a:schemeClr val="bg2"/>
                </a:solidFill>
              </a:rPr>
              <a:t> Management</a:t>
            </a:r>
            <a:endParaRPr lang="fr-FR" dirty="0">
              <a:solidFill>
                <a:schemeClr val="bg2"/>
              </a:solidFill>
            </a:endParaRPr>
          </a:p>
        </p:txBody>
      </p:sp>
      <p:cxnSp>
        <p:nvCxnSpPr>
          <p:cNvPr id="7" name="Connecteur droit 6"/>
          <p:cNvCxnSpPr/>
          <p:nvPr/>
        </p:nvCxnSpPr>
        <p:spPr>
          <a:xfrm>
            <a:off x="5426642" y="1901644"/>
            <a:ext cx="0" cy="4252413"/>
          </a:xfrm>
          <a:prstGeom prst="line">
            <a:avLst/>
          </a:prstGeom>
          <a:ln>
            <a:solidFill>
              <a:schemeClr val="accent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Flèche vers le bas 7"/>
          <p:cNvSpPr/>
          <p:nvPr/>
        </p:nvSpPr>
        <p:spPr>
          <a:xfrm rot="16200000">
            <a:off x="5812764" y="-4176039"/>
            <a:ext cx="623844" cy="11839174"/>
          </a:xfrm>
          <a:prstGeom prst="downArrow">
            <a:avLst>
              <a:gd name="adj1" fmla="val 50000"/>
              <a:gd name="adj2" fmla="val 1283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386" y="746449"/>
            <a:ext cx="1316120" cy="826523"/>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327" y="613571"/>
            <a:ext cx="1360799" cy="972000"/>
          </a:xfrm>
          <a:prstGeom prst="rect">
            <a:avLst/>
          </a:prstGeom>
        </p:spPr>
      </p:pic>
      <p:grpSp>
        <p:nvGrpSpPr>
          <p:cNvPr id="11" name="Groupe 10"/>
          <p:cNvGrpSpPr/>
          <p:nvPr/>
        </p:nvGrpSpPr>
        <p:grpSpPr>
          <a:xfrm>
            <a:off x="7113403" y="750924"/>
            <a:ext cx="1038059" cy="826523"/>
            <a:chOff x="4907615" y="968092"/>
            <a:chExt cx="1038059" cy="826523"/>
          </a:xfrm>
        </p:grpSpPr>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615" y="968092"/>
              <a:ext cx="1038059" cy="826523"/>
            </a:xfrm>
            <a:prstGeom prst="rect">
              <a:avLst/>
            </a:prstGeom>
          </p:spPr>
        </p:pic>
        <p:sp>
          <p:nvSpPr>
            <p:cNvPr id="15" name="Flèche vers le bas 14"/>
            <p:cNvSpPr/>
            <p:nvPr/>
          </p:nvSpPr>
          <p:spPr>
            <a:xfrm rot="2927929">
              <a:off x="5388155" y="1329719"/>
              <a:ext cx="76977" cy="1527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Flèche vers le bas 15"/>
            <p:cNvSpPr/>
            <p:nvPr/>
          </p:nvSpPr>
          <p:spPr>
            <a:xfrm rot="1194538">
              <a:off x="5283381" y="1220018"/>
              <a:ext cx="76977" cy="1527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Flèche vers le bas 16"/>
            <p:cNvSpPr/>
            <p:nvPr/>
          </p:nvSpPr>
          <p:spPr>
            <a:xfrm rot="4356408">
              <a:off x="5639543" y="1240682"/>
              <a:ext cx="76977" cy="1527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vers le bas 17"/>
            <p:cNvSpPr/>
            <p:nvPr/>
          </p:nvSpPr>
          <p:spPr>
            <a:xfrm rot="2244845">
              <a:off x="5598058" y="1102569"/>
              <a:ext cx="76977" cy="1527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vers le bas 18"/>
            <p:cNvSpPr/>
            <p:nvPr/>
          </p:nvSpPr>
          <p:spPr>
            <a:xfrm rot="2244845">
              <a:off x="5171814" y="1535117"/>
              <a:ext cx="76977" cy="1527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cxnSp>
        <p:nvCxnSpPr>
          <p:cNvPr id="20" name="Connecteur droit 19"/>
          <p:cNvCxnSpPr/>
          <p:nvPr/>
        </p:nvCxnSpPr>
        <p:spPr>
          <a:xfrm>
            <a:off x="5426643" y="1585450"/>
            <a:ext cx="0" cy="316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9617112" y="1585449"/>
            <a:ext cx="0" cy="316195"/>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347933" y="1010470"/>
            <a:ext cx="2569934" cy="369332"/>
          </a:xfrm>
          <a:prstGeom prst="rect">
            <a:avLst/>
          </a:prstGeom>
          <a:noFill/>
        </p:spPr>
        <p:txBody>
          <a:bodyPr wrap="none" rtlCol="0">
            <a:spAutoFit/>
          </a:bodyPr>
          <a:lstStyle/>
          <a:p>
            <a:r>
              <a:rPr lang="fr-FR" b="1" dirty="0" smtClean="0">
                <a:solidFill>
                  <a:srgbClr val="00AAC0"/>
                </a:solidFill>
              </a:rPr>
              <a:t>Real time of the </a:t>
            </a:r>
            <a:r>
              <a:rPr lang="fr-FR" b="1" dirty="0" err="1" smtClean="0">
                <a:solidFill>
                  <a:srgbClr val="00AAC0"/>
                </a:solidFill>
              </a:rPr>
              <a:t>event</a:t>
            </a:r>
            <a:endParaRPr lang="fr-FR" b="1" dirty="0">
              <a:solidFill>
                <a:srgbClr val="00AAC0"/>
              </a:solidFill>
            </a:endParaRPr>
          </a:p>
        </p:txBody>
      </p:sp>
      <p:cxnSp>
        <p:nvCxnSpPr>
          <p:cNvPr id="23" name="Connecteur droit 22"/>
          <p:cNvCxnSpPr/>
          <p:nvPr/>
        </p:nvCxnSpPr>
        <p:spPr>
          <a:xfrm>
            <a:off x="7479305" y="1585449"/>
            <a:ext cx="0" cy="316195"/>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426642" y="1585449"/>
            <a:ext cx="4190469" cy="316195"/>
          </a:xfrm>
          <a:prstGeom prst="rect">
            <a:avLst/>
          </a:prstGeom>
          <a:solidFill>
            <a:srgbClr val="C4E5E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4622080" y="5146434"/>
            <a:ext cx="4982647" cy="331723"/>
          </a:xfrm>
          <a:prstGeom prst="rect">
            <a:avLst/>
          </a:prstGeom>
          <a:solidFill>
            <a:srgbClr val="009FE3"/>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6007E"/>
              </a:solidFill>
            </a:endParaRPr>
          </a:p>
        </p:txBody>
      </p:sp>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3660" y="4765726"/>
            <a:ext cx="1388479" cy="1093139"/>
          </a:xfrm>
          <a:prstGeom prst="rect">
            <a:avLst/>
          </a:prstGeom>
        </p:spPr>
      </p:pic>
      <p:sp>
        <p:nvSpPr>
          <p:cNvPr id="27" name="Rectangle 26"/>
          <p:cNvSpPr/>
          <p:nvPr/>
        </p:nvSpPr>
        <p:spPr>
          <a:xfrm>
            <a:off x="9347516" y="2526126"/>
            <a:ext cx="257211" cy="316195"/>
          </a:xfrm>
          <a:prstGeom prst="rect">
            <a:avLst/>
          </a:prstGeom>
          <a:solidFill>
            <a:srgbClr val="E6007E"/>
          </a:solidFill>
          <a:ln>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6007E"/>
              </a:solidFill>
            </a:endParaRPr>
          </a:p>
        </p:txBody>
      </p:sp>
      <p:pic>
        <p:nvPicPr>
          <p:cNvPr id="28" name="Imag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800" y="2198223"/>
            <a:ext cx="1365339" cy="972000"/>
          </a:xfrm>
          <a:prstGeom prst="rect">
            <a:avLst/>
          </a:prstGeom>
        </p:spPr>
      </p:pic>
      <p:sp>
        <p:nvSpPr>
          <p:cNvPr id="29" name="Titre 1"/>
          <p:cNvSpPr txBox="1">
            <a:spLocks/>
          </p:cNvSpPr>
          <p:nvPr/>
        </p:nvSpPr>
        <p:spPr>
          <a:xfrm>
            <a:off x="999460" y="2528450"/>
            <a:ext cx="8348056" cy="311547"/>
          </a:xfrm>
          <a:prstGeom prst="rect">
            <a:avLst/>
          </a:prstGeom>
        </p:spPr>
        <p:txBody>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algn="r"/>
            <a:r>
              <a:rPr lang="fr-FR" sz="2000" dirty="0" err="1" smtClean="0">
                <a:solidFill>
                  <a:schemeClr val="tx1"/>
                </a:solidFill>
              </a:rPr>
              <a:t>with</a:t>
            </a:r>
            <a:r>
              <a:rPr lang="fr-FR" sz="2000" dirty="0" smtClean="0">
                <a:solidFill>
                  <a:schemeClr val="tx1"/>
                </a:solidFill>
              </a:rPr>
              <a:t> </a:t>
            </a:r>
            <a:r>
              <a:rPr lang="fr-FR" sz="2000" dirty="0" err="1" smtClean="0">
                <a:solidFill>
                  <a:schemeClr val="tx1"/>
                </a:solidFill>
              </a:rPr>
              <a:t>only</a:t>
            </a:r>
            <a:r>
              <a:rPr lang="fr-FR" sz="2000" dirty="0" smtClean="0">
                <a:solidFill>
                  <a:schemeClr val="tx1"/>
                </a:solidFill>
              </a:rPr>
              <a:t> </a:t>
            </a:r>
            <a:r>
              <a:rPr lang="fr-FR" sz="2000" dirty="0" err="1" smtClean="0">
                <a:solidFill>
                  <a:schemeClr val="tx1"/>
                </a:solidFill>
              </a:rPr>
              <a:t>manual</a:t>
            </a:r>
            <a:r>
              <a:rPr lang="fr-FR" sz="2000" dirty="0" smtClean="0">
                <a:solidFill>
                  <a:schemeClr val="tx1"/>
                </a:solidFill>
              </a:rPr>
              <a:t> stations, </a:t>
            </a:r>
            <a:r>
              <a:rPr lang="fr-FR" sz="2000" dirty="0" err="1" smtClean="0">
                <a:solidFill>
                  <a:schemeClr val="tx1"/>
                </a:solidFill>
              </a:rPr>
              <a:t>you</a:t>
            </a:r>
            <a:r>
              <a:rPr lang="fr-FR" sz="2000" dirty="0" smtClean="0">
                <a:solidFill>
                  <a:schemeClr val="tx1"/>
                </a:solidFill>
              </a:rPr>
              <a:t> </a:t>
            </a:r>
            <a:r>
              <a:rPr lang="fr-FR" sz="2000" dirty="0" err="1" smtClean="0">
                <a:solidFill>
                  <a:schemeClr val="tx1"/>
                </a:solidFill>
              </a:rPr>
              <a:t>don’t</a:t>
            </a:r>
            <a:r>
              <a:rPr lang="fr-FR" sz="2000" dirty="0" smtClean="0">
                <a:solidFill>
                  <a:schemeClr val="tx1"/>
                </a:solidFill>
              </a:rPr>
              <a:t> have </a:t>
            </a:r>
            <a:r>
              <a:rPr lang="fr-FR" sz="2000" dirty="0" err="1" smtClean="0">
                <a:solidFill>
                  <a:schemeClr val="tx1"/>
                </a:solidFill>
              </a:rPr>
              <a:t>enough</a:t>
            </a:r>
            <a:r>
              <a:rPr lang="fr-FR" sz="2000" dirty="0" smtClean="0">
                <a:solidFill>
                  <a:schemeClr val="tx1"/>
                </a:solidFill>
              </a:rPr>
              <a:t> time to </a:t>
            </a:r>
            <a:r>
              <a:rPr lang="fr-FR" sz="2000" dirty="0" err="1" smtClean="0">
                <a:solidFill>
                  <a:schemeClr val="tx1"/>
                </a:solidFill>
              </a:rPr>
              <a:t>alert</a:t>
            </a:r>
            <a:r>
              <a:rPr lang="fr-FR" sz="2000" dirty="0" smtClean="0">
                <a:solidFill>
                  <a:schemeClr val="tx1"/>
                </a:solidFill>
              </a:rPr>
              <a:t> </a:t>
            </a:r>
            <a:r>
              <a:rPr lang="fr-FR" sz="2000" dirty="0" err="1" smtClean="0">
                <a:solidFill>
                  <a:schemeClr val="tx1"/>
                </a:solidFill>
              </a:rPr>
              <a:t>before</a:t>
            </a:r>
            <a:r>
              <a:rPr lang="fr-FR" sz="2000" dirty="0" smtClean="0">
                <a:solidFill>
                  <a:schemeClr val="tx1"/>
                </a:solidFill>
              </a:rPr>
              <a:t> the flood </a:t>
            </a:r>
            <a:r>
              <a:rPr lang="fr-FR" sz="2000" dirty="0" err="1" smtClean="0">
                <a:solidFill>
                  <a:schemeClr val="tx1"/>
                </a:solidFill>
              </a:rPr>
              <a:t>occurs</a:t>
            </a:r>
            <a:endParaRPr lang="fr-FR" sz="2000" dirty="0">
              <a:solidFill>
                <a:schemeClr val="tx1"/>
              </a:solidFill>
            </a:endParaRPr>
          </a:p>
        </p:txBody>
      </p:sp>
      <p:sp>
        <p:nvSpPr>
          <p:cNvPr id="30" name="Rectangle 29"/>
          <p:cNvSpPr/>
          <p:nvPr/>
        </p:nvSpPr>
        <p:spPr>
          <a:xfrm>
            <a:off x="7604710" y="3835174"/>
            <a:ext cx="2012401" cy="316195"/>
          </a:xfrm>
          <a:prstGeom prst="rect">
            <a:avLst/>
          </a:prstGeom>
          <a:solidFill>
            <a:srgbClr val="FFED00"/>
          </a:solidFill>
          <a:ln>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6007E"/>
              </a:solidFill>
            </a:endParaRPr>
          </a:p>
        </p:txBody>
      </p:sp>
      <p:pic>
        <p:nvPicPr>
          <p:cNvPr id="31" name="Imag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7191" y="3483733"/>
            <a:ext cx="1414948" cy="1019076"/>
          </a:xfrm>
          <a:prstGeom prst="rect">
            <a:avLst/>
          </a:prstGeom>
        </p:spPr>
      </p:pic>
      <p:sp>
        <p:nvSpPr>
          <p:cNvPr id="32" name="Titre 1"/>
          <p:cNvSpPr txBox="1">
            <a:spLocks/>
          </p:cNvSpPr>
          <p:nvPr/>
        </p:nvSpPr>
        <p:spPr>
          <a:xfrm>
            <a:off x="1127630" y="3727127"/>
            <a:ext cx="6427001" cy="532289"/>
          </a:xfrm>
          <a:prstGeom prst="rect">
            <a:avLst/>
          </a:prstGeom>
        </p:spPr>
        <p:txBody>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algn="r"/>
            <a:r>
              <a:rPr lang="fr-FR" sz="2000" dirty="0" err="1">
                <a:solidFill>
                  <a:schemeClr val="tx1"/>
                </a:solidFill>
              </a:rPr>
              <a:t>With</a:t>
            </a:r>
            <a:r>
              <a:rPr lang="fr-FR" sz="2000" dirty="0">
                <a:solidFill>
                  <a:schemeClr val="tx1"/>
                </a:solidFill>
              </a:rPr>
              <a:t> </a:t>
            </a:r>
            <a:r>
              <a:rPr lang="fr-FR" sz="2000" dirty="0" err="1" smtClean="0">
                <a:solidFill>
                  <a:schemeClr val="tx1"/>
                </a:solidFill>
              </a:rPr>
              <a:t>automatic</a:t>
            </a:r>
            <a:r>
              <a:rPr lang="fr-FR" sz="2000" dirty="0" smtClean="0">
                <a:solidFill>
                  <a:schemeClr val="tx1"/>
                </a:solidFill>
              </a:rPr>
              <a:t> stations, people </a:t>
            </a:r>
            <a:r>
              <a:rPr lang="fr-FR" sz="2000" dirty="0" err="1" smtClean="0">
                <a:solidFill>
                  <a:schemeClr val="tx1"/>
                </a:solidFill>
              </a:rPr>
              <a:t>can</a:t>
            </a:r>
            <a:r>
              <a:rPr lang="fr-FR" sz="2000" dirty="0" smtClean="0">
                <a:solidFill>
                  <a:schemeClr val="tx1"/>
                </a:solidFill>
              </a:rPr>
              <a:t> </a:t>
            </a:r>
            <a:r>
              <a:rPr lang="fr-FR" sz="2000" dirty="0" err="1" smtClean="0">
                <a:solidFill>
                  <a:schemeClr val="tx1"/>
                </a:solidFill>
              </a:rPr>
              <a:t>be</a:t>
            </a:r>
            <a:r>
              <a:rPr lang="fr-FR" sz="2000" dirty="0" smtClean="0">
                <a:solidFill>
                  <a:schemeClr val="tx1"/>
                </a:solidFill>
              </a:rPr>
              <a:t> </a:t>
            </a:r>
            <a:r>
              <a:rPr lang="fr-FR" sz="2000" dirty="0" err="1" smtClean="0">
                <a:solidFill>
                  <a:schemeClr val="tx1"/>
                </a:solidFill>
              </a:rPr>
              <a:t>alerted</a:t>
            </a:r>
            <a:r>
              <a:rPr lang="fr-FR" sz="2000" dirty="0" smtClean="0">
                <a:solidFill>
                  <a:schemeClr val="tx1"/>
                </a:solidFill>
              </a:rPr>
              <a:t> more </a:t>
            </a:r>
            <a:r>
              <a:rPr lang="fr-FR" sz="2000" dirty="0" err="1" smtClean="0">
                <a:solidFill>
                  <a:schemeClr val="tx1"/>
                </a:solidFill>
              </a:rPr>
              <a:t>quickly</a:t>
            </a:r>
            <a:r>
              <a:rPr lang="fr-FR" sz="2000" dirty="0" smtClean="0">
                <a:solidFill>
                  <a:schemeClr val="tx1"/>
                </a:solidFill>
              </a:rPr>
              <a:t> and have time to </a:t>
            </a:r>
            <a:r>
              <a:rPr lang="fr-FR" sz="2000" dirty="0" err="1" smtClean="0">
                <a:solidFill>
                  <a:schemeClr val="tx1"/>
                </a:solidFill>
              </a:rPr>
              <a:t>take</a:t>
            </a:r>
            <a:r>
              <a:rPr lang="fr-FR" sz="2000" dirty="0" smtClean="0">
                <a:solidFill>
                  <a:schemeClr val="tx1"/>
                </a:solidFill>
              </a:rPr>
              <a:t> </a:t>
            </a:r>
            <a:r>
              <a:rPr lang="fr-FR" sz="2000" dirty="0" err="1" smtClean="0">
                <a:solidFill>
                  <a:schemeClr val="tx1"/>
                </a:solidFill>
              </a:rPr>
              <a:t>shelter</a:t>
            </a:r>
            <a:endParaRPr lang="fr-FR" sz="2000" dirty="0">
              <a:solidFill>
                <a:schemeClr val="tx1"/>
              </a:solidFill>
            </a:endParaRPr>
          </a:p>
        </p:txBody>
      </p:sp>
      <p:sp>
        <p:nvSpPr>
          <p:cNvPr id="33" name="Titre 1"/>
          <p:cNvSpPr txBox="1">
            <a:spLocks/>
          </p:cNvSpPr>
          <p:nvPr/>
        </p:nvSpPr>
        <p:spPr>
          <a:xfrm>
            <a:off x="701207" y="4776915"/>
            <a:ext cx="3863386" cy="1089905"/>
          </a:xfrm>
          <a:prstGeom prst="rect">
            <a:avLst/>
          </a:prstGeom>
        </p:spPr>
        <p:txBody>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algn="r"/>
            <a:r>
              <a:rPr lang="fr-FR" sz="2000" dirty="0" err="1" smtClean="0">
                <a:solidFill>
                  <a:schemeClr val="tx1"/>
                </a:solidFill>
              </a:rPr>
              <a:t>With</a:t>
            </a:r>
            <a:r>
              <a:rPr lang="fr-FR" sz="2000" dirty="0" smtClean="0">
                <a:solidFill>
                  <a:schemeClr val="tx1"/>
                </a:solidFill>
              </a:rPr>
              <a:t> </a:t>
            </a:r>
            <a:r>
              <a:rPr lang="fr-FR" sz="2000" dirty="0" err="1" smtClean="0">
                <a:solidFill>
                  <a:schemeClr val="tx1"/>
                </a:solidFill>
              </a:rPr>
              <a:t>rainfall</a:t>
            </a:r>
            <a:r>
              <a:rPr lang="fr-FR" sz="2000" dirty="0" smtClean="0">
                <a:solidFill>
                  <a:schemeClr val="tx1"/>
                </a:solidFill>
              </a:rPr>
              <a:t> </a:t>
            </a:r>
            <a:r>
              <a:rPr lang="fr-FR" sz="2000" dirty="0" err="1" smtClean="0">
                <a:solidFill>
                  <a:schemeClr val="tx1"/>
                </a:solidFill>
              </a:rPr>
              <a:t>forecast</a:t>
            </a:r>
            <a:r>
              <a:rPr lang="fr-FR" sz="2000" dirty="0" smtClean="0">
                <a:solidFill>
                  <a:schemeClr val="tx1"/>
                </a:solidFill>
              </a:rPr>
              <a:t> and </a:t>
            </a:r>
            <a:r>
              <a:rPr lang="fr-FR" sz="2000" dirty="0" err="1" smtClean="0">
                <a:solidFill>
                  <a:schemeClr val="tx1"/>
                </a:solidFill>
              </a:rPr>
              <a:t>hydrological</a:t>
            </a:r>
            <a:r>
              <a:rPr lang="fr-FR" sz="2000" dirty="0" smtClean="0">
                <a:solidFill>
                  <a:schemeClr val="tx1"/>
                </a:solidFill>
              </a:rPr>
              <a:t> model, people have more time to </a:t>
            </a:r>
            <a:r>
              <a:rPr lang="fr-FR" sz="2000" dirty="0" err="1" smtClean="0">
                <a:solidFill>
                  <a:schemeClr val="tx1"/>
                </a:solidFill>
              </a:rPr>
              <a:t>protect</a:t>
            </a:r>
            <a:r>
              <a:rPr lang="fr-FR" sz="2000" dirty="0" smtClean="0">
                <a:solidFill>
                  <a:schemeClr val="tx1"/>
                </a:solidFill>
              </a:rPr>
              <a:t> </a:t>
            </a:r>
            <a:r>
              <a:rPr lang="fr-FR" sz="2000" dirty="0" err="1" smtClean="0">
                <a:solidFill>
                  <a:schemeClr val="tx1"/>
                </a:solidFill>
              </a:rPr>
              <a:t>their</a:t>
            </a:r>
            <a:r>
              <a:rPr lang="fr-FR" sz="2000" dirty="0" smtClean="0">
                <a:solidFill>
                  <a:schemeClr val="tx1"/>
                </a:solidFill>
              </a:rPr>
              <a:t> life and </a:t>
            </a:r>
            <a:r>
              <a:rPr lang="fr-FR" sz="2000" dirty="0" err="1" smtClean="0">
                <a:solidFill>
                  <a:schemeClr val="tx1"/>
                </a:solidFill>
              </a:rPr>
              <a:t>livelihood</a:t>
            </a:r>
            <a:r>
              <a:rPr lang="fr-FR" sz="2000" dirty="0" smtClean="0">
                <a:solidFill>
                  <a:schemeClr val="tx1"/>
                </a:solidFill>
              </a:rPr>
              <a:t> </a:t>
            </a:r>
            <a:endParaRPr lang="fr-FR" sz="2000" dirty="0">
              <a:solidFill>
                <a:schemeClr val="tx1"/>
              </a:solidFill>
            </a:endParaRPr>
          </a:p>
        </p:txBody>
      </p:sp>
      <p:cxnSp>
        <p:nvCxnSpPr>
          <p:cNvPr id="34" name="Connecteur droit 33"/>
          <p:cNvCxnSpPr/>
          <p:nvPr/>
        </p:nvCxnSpPr>
        <p:spPr>
          <a:xfrm>
            <a:off x="9617111" y="1614407"/>
            <a:ext cx="0" cy="4252413"/>
          </a:xfrm>
          <a:prstGeom prst="line">
            <a:avLst/>
          </a:prstGeom>
          <a:ln>
            <a:solidFill>
              <a:schemeClr val="accent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Bouée 34"/>
          <p:cNvSpPr/>
          <p:nvPr/>
        </p:nvSpPr>
        <p:spPr>
          <a:xfrm>
            <a:off x="9133154" y="633698"/>
            <a:ext cx="980613" cy="980613"/>
          </a:xfrm>
          <a:prstGeom prst="donut">
            <a:avLst>
              <a:gd name="adj" fmla="val 7665"/>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ZoneTexte 35"/>
          <p:cNvSpPr txBox="1"/>
          <p:nvPr/>
        </p:nvSpPr>
        <p:spPr>
          <a:xfrm rot="16200000">
            <a:off x="-1427323" y="3766189"/>
            <a:ext cx="3594446" cy="707886"/>
          </a:xfrm>
          <a:prstGeom prst="rect">
            <a:avLst/>
          </a:prstGeom>
          <a:noFill/>
        </p:spPr>
        <p:txBody>
          <a:bodyPr wrap="none" rtlCol="0">
            <a:spAutoFit/>
          </a:bodyPr>
          <a:lstStyle/>
          <a:p>
            <a:r>
              <a:rPr lang="en-US" sz="2000" b="1" dirty="0" smtClean="0">
                <a:solidFill>
                  <a:srgbClr val="00AAC0"/>
                </a:solidFill>
              </a:rPr>
              <a:t>Time </a:t>
            </a:r>
            <a:r>
              <a:rPr lang="en-US" sz="2000" b="1" dirty="0">
                <a:solidFill>
                  <a:srgbClr val="00AAC0"/>
                </a:solidFill>
              </a:rPr>
              <a:t>available to </a:t>
            </a:r>
            <a:r>
              <a:rPr lang="en-US" sz="2000" b="1" dirty="0" smtClean="0">
                <a:solidFill>
                  <a:srgbClr val="00AAC0"/>
                </a:solidFill>
              </a:rPr>
              <a:t>send alert </a:t>
            </a:r>
          </a:p>
          <a:p>
            <a:r>
              <a:rPr lang="en-US" sz="2000" b="1" dirty="0" smtClean="0">
                <a:solidFill>
                  <a:srgbClr val="00AAC0"/>
                </a:solidFill>
              </a:rPr>
              <a:t>And prepare </a:t>
            </a:r>
            <a:r>
              <a:rPr lang="en-US" sz="2000" b="1" dirty="0">
                <a:solidFill>
                  <a:srgbClr val="00AAC0"/>
                </a:solidFill>
              </a:rPr>
              <a:t>for flooding</a:t>
            </a:r>
            <a:endParaRPr lang="fr-FR" sz="2000" b="1" dirty="0">
              <a:solidFill>
                <a:srgbClr val="00AAC0"/>
              </a:solidFill>
            </a:endParaRPr>
          </a:p>
        </p:txBody>
      </p:sp>
    </p:spTree>
    <p:extLst>
      <p:ext uri="{BB962C8B-B14F-4D97-AF65-F5344CB8AC3E}">
        <p14:creationId xmlns:p14="http://schemas.microsoft.com/office/powerpoint/2010/main" val="95678399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15</a:t>
            </a:fld>
            <a:endParaRPr lang="fr-FR"/>
          </a:p>
        </p:txBody>
      </p:sp>
      <p:sp>
        <p:nvSpPr>
          <p:cNvPr id="2" name="ZoneTexte 1"/>
          <p:cNvSpPr txBox="1"/>
          <p:nvPr/>
        </p:nvSpPr>
        <p:spPr>
          <a:xfrm>
            <a:off x="254000" y="941000"/>
            <a:ext cx="9098966" cy="400110"/>
          </a:xfrm>
          <a:prstGeom prst="rect">
            <a:avLst/>
          </a:prstGeom>
          <a:noFill/>
        </p:spPr>
        <p:txBody>
          <a:bodyPr wrap="none" rtlCol="0">
            <a:spAutoFit/>
          </a:bodyPr>
          <a:lstStyle/>
          <a:p>
            <a:r>
              <a:rPr lang="en-US" sz="2000" dirty="0" smtClean="0"/>
              <a:t>How is the best way to manage naturals risk and to make the decision easier ?</a:t>
            </a:r>
            <a:endParaRPr lang="en-US" sz="2000" dirty="0"/>
          </a:p>
        </p:txBody>
      </p:sp>
      <p:sp>
        <p:nvSpPr>
          <p:cNvPr id="8" name="ZoneTexte 7"/>
          <p:cNvSpPr txBox="1"/>
          <p:nvPr/>
        </p:nvSpPr>
        <p:spPr>
          <a:xfrm>
            <a:off x="4921810" y="1495529"/>
            <a:ext cx="7122463" cy="400110"/>
          </a:xfrm>
          <a:prstGeom prst="rect">
            <a:avLst/>
          </a:prstGeom>
          <a:noFill/>
        </p:spPr>
        <p:txBody>
          <a:bodyPr wrap="none" rtlCol="0">
            <a:spAutoFit/>
          </a:bodyPr>
          <a:lstStyle/>
          <a:p>
            <a:r>
              <a:rPr lang="en-US" sz="2000" dirty="0" smtClean="0"/>
              <a:t>…by combining data and appropriated and user-friendly tools</a:t>
            </a:r>
            <a:endParaRPr lang="en-US" sz="2000"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54" y="4672266"/>
            <a:ext cx="1252752" cy="1944000"/>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184" y="2357244"/>
            <a:ext cx="2662774" cy="1440000"/>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183" y="4916354"/>
            <a:ext cx="2662774" cy="1440000"/>
          </a:xfrm>
          <a:prstGeom prst="rect">
            <a:avLst/>
          </a:prstGeom>
        </p:spPr>
      </p:pic>
      <p:sp>
        <p:nvSpPr>
          <p:cNvPr id="13" name="ZoneTexte 12"/>
          <p:cNvSpPr txBox="1"/>
          <p:nvPr/>
        </p:nvSpPr>
        <p:spPr>
          <a:xfrm>
            <a:off x="469187" y="4163712"/>
            <a:ext cx="1903085" cy="369332"/>
          </a:xfrm>
          <a:prstGeom prst="rect">
            <a:avLst/>
          </a:prstGeom>
          <a:noFill/>
        </p:spPr>
        <p:txBody>
          <a:bodyPr wrap="none" rtlCol="0">
            <a:spAutoFit/>
          </a:bodyPr>
          <a:lstStyle/>
          <a:p>
            <a:r>
              <a:rPr lang="en-US" dirty="0" smtClean="0"/>
              <a:t>Decision-makers</a:t>
            </a:r>
            <a:endParaRPr lang="en-US" dirty="0"/>
          </a:p>
        </p:txBody>
      </p:sp>
      <p:sp>
        <p:nvSpPr>
          <p:cNvPr id="14" name="ZoneTexte 13"/>
          <p:cNvSpPr txBox="1"/>
          <p:nvPr/>
        </p:nvSpPr>
        <p:spPr>
          <a:xfrm>
            <a:off x="4330564" y="4163712"/>
            <a:ext cx="1544012" cy="369332"/>
          </a:xfrm>
          <a:prstGeom prst="rect">
            <a:avLst/>
          </a:prstGeom>
          <a:noFill/>
        </p:spPr>
        <p:txBody>
          <a:bodyPr wrap="none" rtlCol="0">
            <a:spAutoFit/>
          </a:bodyPr>
          <a:lstStyle/>
          <a:p>
            <a:r>
              <a:rPr lang="en-US" dirty="0" smtClean="0"/>
              <a:t>naturals risks</a:t>
            </a:r>
            <a:endParaRPr lang="en-US" dirty="0"/>
          </a:p>
        </p:txBody>
      </p:sp>
      <p:sp>
        <p:nvSpPr>
          <p:cNvPr id="15" name="ZoneTexte 14"/>
          <p:cNvSpPr txBox="1"/>
          <p:nvPr/>
        </p:nvSpPr>
        <p:spPr>
          <a:xfrm>
            <a:off x="2638112" y="4163712"/>
            <a:ext cx="1223412" cy="369332"/>
          </a:xfrm>
          <a:prstGeom prst="rect">
            <a:avLst/>
          </a:prstGeom>
          <a:noFill/>
        </p:spPr>
        <p:txBody>
          <a:bodyPr wrap="none" rtlCol="0">
            <a:spAutoFit/>
          </a:bodyPr>
          <a:lstStyle/>
          <a:p>
            <a:r>
              <a:rPr lang="en-US" dirty="0" smtClean="0"/>
              <a:t>faced with</a:t>
            </a:r>
            <a:endParaRPr lang="en-US" dirty="0"/>
          </a:p>
        </p:txBody>
      </p:sp>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6795" y="5237244"/>
            <a:ext cx="1086509" cy="1009517"/>
          </a:xfrm>
          <a:prstGeom prst="rect">
            <a:avLst/>
          </a:prstGeom>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6376" y="2304086"/>
            <a:ext cx="627346" cy="792000"/>
          </a:xfrm>
          <a:prstGeom prst="rect">
            <a:avLst/>
          </a:prstGeom>
        </p:spPr>
      </p:pic>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8049" y="3293805"/>
            <a:ext cx="704000" cy="792000"/>
          </a:xfrm>
          <a:prstGeom prst="rect">
            <a:avLst/>
          </a:prstGeom>
        </p:spPr>
      </p:pic>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9450" y="4283524"/>
            <a:ext cx="621198" cy="756000"/>
          </a:xfrm>
          <a:prstGeom prst="rect">
            <a:avLst/>
          </a:prstGeom>
        </p:spPr>
      </p:pic>
      <p:sp>
        <p:nvSpPr>
          <p:cNvPr id="22" name="ZoneTexte 21"/>
          <p:cNvSpPr txBox="1"/>
          <p:nvPr/>
        </p:nvSpPr>
        <p:spPr>
          <a:xfrm>
            <a:off x="9456265" y="2470669"/>
            <a:ext cx="2416046" cy="369332"/>
          </a:xfrm>
          <a:prstGeom prst="rect">
            <a:avLst/>
          </a:prstGeom>
          <a:noFill/>
        </p:spPr>
        <p:txBody>
          <a:bodyPr wrap="none" rtlCol="0">
            <a:spAutoFit/>
          </a:bodyPr>
          <a:lstStyle/>
          <a:p>
            <a:r>
              <a:rPr lang="en-US" dirty="0" smtClean="0"/>
              <a:t>Field stations network</a:t>
            </a:r>
            <a:endParaRPr lang="en-US" dirty="0"/>
          </a:p>
        </p:txBody>
      </p:sp>
      <p:sp>
        <p:nvSpPr>
          <p:cNvPr id="23" name="ZoneTexte 22"/>
          <p:cNvSpPr txBox="1"/>
          <p:nvPr/>
        </p:nvSpPr>
        <p:spPr>
          <a:xfrm>
            <a:off x="9456265" y="3333371"/>
            <a:ext cx="2735735" cy="646331"/>
          </a:xfrm>
          <a:prstGeom prst="rect">
            <a:avLst/>
          </a:prstGeom>
          <a:noFill/>
        </p:spPr>
        <p:txBody>
          <a:bodyPr wrap="square" rtlCol="0">
            <a:spAutoFit/>
          </a:bodyPr>
          <a:lstStyle/>
          <a:p>
            <a:r>
              <a:rPr lang="en-US" dirty="0" smtClean="0"/>
              <a:t>Efficient transmission system</a:t>
            </a:r>
            <a:endParaRPr lang="en-US" dirty="0"/>
          </a:p>
        </p:txBody>
      </p:sp>
      <p:sp>
        <p:nvSpPr>
          <p:cNvPr id="24" name="ZoneTexte 23"/>
          <p:cNvSpPr txBox="1"/>
          <p:nvPr/>
        </p:nvSpPr>
        <p:spPr>
          <a:xfrm>
            <a:off x="9502049" y="4439195"/>
            <a:ext cx="2735735" cy="369332"/>
          </a:xfrm>
          <a:prstGeom prst="rect">
            <a:avLst/>
          </a:prstGeom>
          <a:noFill/>
        </p:spPr>
        <p:txBody>
          <a:bodyPr wrap="square" rtlCol="0">
            <a:spAutoFit/>
          </a:bodyPr>
          <a:lstStyle/>
          <a:p>
            <a:r>
              <a:rPr lang="en-US" dirty="0" smtClean="0"/>
              <a:t>Hydrological model</a:t>
            </a:r>
            <a:endParaRPr lang="en-US" dirty="0"/>
          </a:p>
        </p:txBody>
      </p:sp>
      <p:sp>
        <p:nvSpPr>
          <p:cNvPr id="25" name="ZoneTexte 24"/>
          <p:cNvSpPr txBox="1"/>
          <p:nvPr/>
        </p:nvSpPr>
        <p:spPr>
          <a:xfrm>
            <a:off x="9502048" y="5386791"/>
            <a:ext cx="2735735" cy="646331"/>
          </a:xfrm>
          <a:prstGeom prst="rect">
            <a:avLst/>
          </a:prstGeom>
          <a:noFill/>
        </p:spPr>
        <p:txBody>
          <a:bodyPr wrap="square" rtlCol="0">
            <a:spAutoFit/>
          </a:bodyPr>
          <a:lstStyle/>
          <a:p>
            <a:r>
              <a:rPr lang="en-US" dirty="0" smtClean="0"/>
              <a:t>IWRMS to manage data and tools</a:t>
            </a:r>
            <a:endParaRPr lang="en-US" dirty="0"/>
          </a:p>
        </p:txBody>
      </p:sp>
      <p:pic>
        <p:nvPicPr>
          <p:cNvPr id="27" name="Imag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1599" y="2558149"/>
            <a:ext cx="869721" cy="819665"/>
          </a:xfrm>
          <a:prstGeom prst="rect">
            <a:avLst/>
          </a:prstGeom>
        </p:spPr>
      </p:pic>
      <p:pic>
        <p:nvPicPr>
          <p:cNvPr id="28" name="Imag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2373" y="5194481"/>
            <a:ext cx="808172" cy="820800"/>
          </a:xfrm>
          <a:prstGeom prst="rect">
            <a:avLst/>
          </a:prstGeom>
        </p:spPr>
      </p:pic>
      <p:pic>
        <p:nvPicPr>
          <p:cNvPr id="29" name="Imag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1927" y="2145814"/>
            <a:ext cx="2037211" cy="2037211"/>
          </a:xfrm>
          <a:prstGeom prst="rect">
            <a:avLst/>
          </a:prstGeom>
        </p:spPr>
      </p:pic>
      <p:sp>
        <p:nvSpPr>
          <p:cNvPr id="26"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Integrated </a:t>
            </a:r>
            <a:r>
              <a:rPr lang="fr-FR" dirty="0" err="1" smtClean="0">
                <a:solidFill>
                  <a:schemeClr val="bg2"/>
                </a:solidFill>
              </a:rPr>
              <a:t>Risk</a:t>
            </a:r>
            <a:r>
              <a:rPr lang="fr-FR" dirty="0" smtClean="0">
                <a:solidFill>
                  <a:schemeClr val="bg2"/>
                </a:solidFill>
              </a:rPr>
              <a:t> Management</a:t>
            </a:r>
            <a:endParaRPr lang="fr-FR" dirty="0">
              <a:solidFill>
                <a:schemeClr val="bg2"/>
              </a:solidFill>
            </a:endParaRPr>
          </a:p>
        </p:txBody>
      </p:sp>
    </p:spTree>
    <p:extLst>
      <p:ext uri="{BB962C8B-B14F-4D97-AF65-F5344CB8AC3E}">
        <p14:creationId xmlns:p14="http://schemas.microsoft.com/office/powerpoint/2010/main" val="171206143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16</a:t>
            </a:fld>
            <a:endParaRPr lang="fr-FR"/>
          </a:p>
        </p:txBody>
      </p:sp>
      <p:grpSp>
        <p:nvGrpSpPr>
          <p:cNvPr id="5" name="Groupe 4"/>
          <p:cNvGrpSpPr/>
          <p:nvPr/>
        </p:nvGrpSpPr>
        <p:grpSpPr>
          <a:xfrm>
            <a:off x="686690" y="770695"/>
            <a:ext cx="2709239" cy="1889670"/>
            <a:chOff x="1259632" y="144375"/>
            <a:chExt cx="2709239" cy="1889670"/>
          </a:xfrm>
        </p:grpSpPr>
        <p:grpSp>
          <p:nvGrpSpPr>
            <p:cNvPr id="6" name="Groupe 5"/>
            <p:cNvGrpSpPr/>
            <p:nvPr/>
          </p:nvGrpSpPr>
          <p:grpSpPr>
            <a:xfrm>
              <a:off x="1259632" y="543237"/>
              <a:ext cx="2101702" cy="1490808"/>
              <a:chOff x="1127630" y="1991170"/>
              <a:chExt cx="5803224" cy="3478138"/>
            </a:xfrm>
          </p:grpSpPr>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30" y="1991170"/>
                <a:ext cx="5803224" cy="3478138"/>
              </a:xfrm>
              <a:prstGeom prst="rect">
                <a:avLst/>
              </a:prstGeom>
            </p:spPr>
          </p:pic>
          <p:grpSp>
            <p:nvGrpSpPr>
              <p:cNvPr id="16" name="Groupe 15"/>
              <p:cNvGrpSpPr/>
              <p:nvPr/>
            </p:nvGrpSpPr>
            <p:grpSpPr>
              <a:xfrm>
                <a:off x="2177447" y="2263210"/>
                <a:ext cx="3276906" cy="2489269"/>
                <a:chOff x="2177447" y="2263210"/>
                <a:chExt cx="3276906" cy="2489269"/>
              </a:xfrm>
            </p:grpSpPr>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447" y="2879932"/>
                  <a:ext cx="374184" cy="374184"/>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0658" y="2263210"/>
                  <a:ext cx="374184" cy="374184"/>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169" y="3730239"/>
                  <a:ext cx="374184" cy="374184"/>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566" y="4378295"/>
                  <a:ext cx="374184" cy="374184"/>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6576" y="4104423"/>
                  <a:ext cx="374184" cy="374184"/>
                </a:xfrm>
                <a:prstGeom prst="rect">
                  <a:avLst/>
                </a:prstGeom>
              </p:spPr>
            </p:pic>
          </p:grpSp>
        </p:grpSp>
        <p:sp>
          <p:nvSpPr>
            <p:cNvPr id="7" name="Forme libre 6"/>
            <p:cNvSpPr/>
            <p:nvPr/>
          </p:nvSpPr>
          <p:spPr>
            <a:xfrm>
              <a:off x="1425081" y="551061"/>
              <a:ext cx="1925284" cy="1254909"/>
            </a:xfrm>
            <a:custGeom>
              <a:avLst/>
              <a:gdLst>
                <a:gd name="connsiteX0" fmla="*/ 300578 w 2990850"/>
                <a:gd name="connsiteY0" fmla="*/ 530775 h 1949450"/>
                <a:gd name="connsiteX1" fmla="*/ 300578 w 2990850"/>
                <a:gd name="connsiteY1" fmla="*/ 818775 h 1949450"/>
                <a:gd name="connsiteX2" fmla="*/ 588578 w 2990850"/>
                <a:gd name="connsiteY2" fmla="*/ 818775 h 1949450"/>
                <a:gd name="connsiteX3" fmla="*/ 588578 w 2990850"/>
                <a:gd name="connsiteY3" fmla="*/ 530775 h 1949450"/>
                <a:gd name="connsiteX4" fmla="*/ 1568157 w 2990850"/>
                <a:gd name="connsiteY4" fmla="*/ 123244 h 1949450"/>
                <a:gd name="connsiteX5" fmla="*/ 1568157 w 2990850"/>
                <a:gd name="connsiteY5" fmla="*/ 411244 h 1949450"/>
                <a:gd name="connsiteX6" fmla="*/ 1856157 w 2990850"/>
                <a:gd name="connsiteY6" fmla="*/ 411244 h 1949450"/>
                <a:gd name="connsiteX7" fmla="*/ 1856157 w 2990850"/>
                <a:gd name="connsiteY7" fmla="*/ 123244 h 1949450"/>
                <a:gd name="connsiteX8" fmla="*/ 1355725 w 2990850"/>
                <a:gd name="connsiteY8" fmla="*/ 0 h 1949450"/>
                <a:gd name="connsiteX9" fmla="*/ 1412875 w 2990850"/>
                <a:gd name="connsiteY9" fmla="*/ 6350 h 1949450"/>
                <a:gd name="connsiteX10" fmla="*/ 1479550 w 2990850"/>
                <a:gd name="connsiteY10" fmla="*/ 38100 h 1949450"/>
                <a:gd name="connsiteX11" fmla="*/ 1562100 w 2990850"/>
                <a:gd name="connsiteY11" fmla="*/ 92075 h 1949450"/>
                <a:gd name="connsiteX12" fmla="*/ 1647825 w 2990850"/>
                <a:gd name="connsiteY12" fmla="*/ 111125 h 1949450"/>
                <a:gd name="connsiteX13" fmla="*/ 1736725 w 2990850"/>
                <a:gd name="connsiteY13" fmla="*/ 114300 h 1949450"/>
                <a:gd name="connsiteX14" fmla="*/ 1873250 w 2990850"/>
                <a:gd name="connsiteY14" fmla="*/ 76200 h 1949450"/>
                <a:gd name="connsiteX15" fmla="*/ 2022475 w 2990850"/>
                <a:gd name="connsiteY15" fmla="*/ 60325 h 1949450"/>
                <a:gd name="connsiteX16" fmla="*/ 2193925 w 2990850"/>
                <a:gd name="connsiteY16" fmla="*/ 76200 h 1949450"/>
                <a:gd name="connsiteX17" fmla="*/ 2276475 w 2990850"/>
                <a:gd name="connsiteY17" fmla="*/ 88900 h 1949450"/>
                <a:gd name="connsiteX18" fmla="*/ 2330450 w 2990850"/>
                <a:gd name="connsiteY18" fmla="*/ 104775 h 1949450"/>
                <a:gd name="connsiteX19" fmla="*/ 2397125 w 2990850"/>
                <a:gd name="connsiteY19" fmla="*/ 155575 h 1949450"/>
                <a:gd name="connsiteX20" fmla="*/ 2447925 w 2990850"/>
                <a:gd name="connsiteY20" fmla="*/ 222250 h 1949450"/>
                <a:gd name="connsiteX21" fmla="*/ 2492375 w 2990850"/>
                <a:gd name="connsiteY21" fmla="*/ 301625 h 1949450"/>
                <a:gd name="connsiteX22" fmla="*/ 2527300 w 2990850"/>
                <a:gd name="connsiteY22" fmla="*/ 412750 h 1949450"/>
                <a:gd name="connsiteX23" fmla="*/ 2574925 w 2990850"/>
                <a:gd name="connsiteY23" fmla="*/ 511175 h 1949450"/>
                <a:gd name="connsiteX24" fmla="*/ 2616200 w 2990850"/>
                <a:gd name="connsiteY24" fmla="*/ 612775 h 1949450"/>
                <a:gd name="connsiteX25" fmla="*/ 2686050 w 2990850"/>
                <a:gd name="connsiteY25" fmla="*/ 647700 h 1949450"/>
                <a:gd name="connsiteX26" fmla="*/ 2790825 w 2990850"/>
                <a:gd name="connsiteY26" fmla="*/ 657225 h 1949450"/>
                <a:gd name="connsiteX27" fmla="*/ 2889250 w 2990850"/>
                <a:gd name="connsiteY27" fmla="*/ 692150 h 1949450"/>
                <a:gd name="connsiteX28" fmla="*/ 2943225 w 2990850"/>
                <a:gd name="connsiteY28" fmla="*/ 746125 h 1949450"/>
                <a:gd name="connsiteX29" fmla="*/ 2978150 w 2990850"/>
                <a:gd name="connsiteY29" fmla="*/ 828675 h 1949450"/>
                <a:gd name="connsiteX30" fmla="*/ 2990850 w 2990850"/>
                <a:gd name="connsiteY30" fmla="*/ 904875 h 1949450"/>
                <a:gd name="connsiteX31" fmla="*/ 2974975 w 2990850"/>
                <a:gd name="connsiteY31" fmla="*/ 977900 h 1949450"/>
                <a:gd name="connsiteX32" fmla="*/ 2936875 w 2990850"/>
                <a:gd name="connsiteY32" fmla="*/ 1006475 h 1949450"/>
                <a:gd name="connsiteX33" fmla="*/ 2873375 w 2990850"/>
                <a:gd name="connsiteY33" fmla="*/ 1031875 h 1949450"/>
                <a:gd name="connsiteX34" fmla="*/ 2806700 w 2990850"/>
                <a:gd name="connsiteY34" fmla="*/ 1057275 h 1949450"/>
                <a:gd name="connsiteX35" fmla="*/ 2755900 w 2990850"/>
                <a:gd name="connsiteY35" fmla="*/ 1079500 h 1949450"/>
                <a:gd name="connsiteX36" fmla="*/ 2740025 w 2990850"/>
                <a:gd name="connsiteY36" fmla="*/ 1098550 h 1949450"/>
                <a:gd name="connsiteX37" fmla="*/ 2644775 w 2990850"/>
                <a:gd name="connsiteY37" fmla="*/ 1108075 h 1949450"/>
                <a:gd name="connsiteX38" fmla="*/ 2552700 w 2990850"/>
                <a:gd name="connsiteY38" fmla="*/ 1127125 h 1949450"/>
                <a:gd name="connsiteX39" fmla="*/ 2479675 w 2990850"/>
                <a:gd name="connsiteY39" fmla="*/ 1146175 h 1949450"/>
                <a:gd name="connsiteX40" fmla="*/ 2419350 w 2990850"/>
                <a:gd name="connsiteY40" fmla="*/ 1168400 h 1949450"/>
                <a:gd name="connsiteX41" fmla="*/ 2371725 w 2990850"/>
                <a:gd name="connsiteY41" fmla="*/ 1216025 h 1949450"/>
                <a:gd name="connsiteX42" fmla="*/ 2352675 w 2990850"/>
                <a:gd name="connsiteY42" fmla="*/ 1292225 h 1949450"/>
                <a:gd name="connsiteX43" fmla="*/ 2378075 w 2990850"/>
                <a:gd name="connsiteY43" fmla="*/ 1384300 h 1949450"/>
                <a:gd name="connsiteX44" fmla="*/ 2425700 w 2990850"/>
                <a:gd name="connsiteY44" fmla="*/ 1425575 h 1949450"/>
                <a:gd name="connsiteX45" fmla="*/ 2495550 w 2990850"/>
                <a:gd name="connsiteY45" fmla="*/ 1450975 h 1949450"/>
                <a:gd name="connsiteX46" fmla="*/ 2520950 w 2990850"/>
                <a:gd name="connsiteY46" fmla="*/ 1501775 h 1949450"/>
                <a:gd name="connsiteX47" fmla="*/ 2533650 w 2990850"/>
                <a:gd name="connsiteY47" fmla="*/ 1562100 h 1949450"/>
                <a:gd name="connsiteX48" fmla="*/ 2533650 w 2990850"/>
                <a:gd name="connsiteY48" fmla="*/ 1609725 h 1949450"/>
                <a:gd name="connsiteX49" fmla="*/ 2520950 w 2990850"/>
                <a:gd name="connsiteY49" fmla="*/ 1654175 h 1949450"/>
                <a:gd name="connsiteX50" fmla="*/ 2479675 w 2990850"/>
                <a:gd name="connsiteY50" fmla="*/ 1720850 h 1949450"/>
                <a:gd name="connsiteX51" fmla="*/ 2419350 w 2990850"/>
                <a:gd name="connsiteY51" fmla="*/ 1781175 h 1949450"/>
                <a:gd name="connsiteX52" fmla="*/ 2355850 w 2990850"/>
                <a:gd name="connsiteY52" fmla="*/ 1812925 h 1949450"/>
                <a:gd name="connsiteX53" fmla="*/ 2282825 w 2990850"/>
                <a:gd name="connsiteY53" fmla="*/ 1828800 h 1949450"/>
                <a:gd name="connsiteX54" fmla="*/ 2228850 w 2990850"/>
                <a:gd name="connsiteY54" fmla="*/ 1819275 h 1949450"/>
                <a:gd name="connsiteX55" fmla="*/ 2178050 w 2990850"/>
                <a:gd name="connsiteY55" fmla="*/ 1800225 h 1949450"/>
                <a:gd name="connsiteX56" fmla="*/ 2111375 w 2990850"/>
                <a:gd name="connsiteY56" fmla="*/ 1793875 h 1949450"/>
                <a:gd name="connsiteX57" fmla="*/ 2032000 w 2990850"/>
                <a:gd name="connsiteY57" fmla="*/ 1768475 h 1949450"/>
                <a:gd name="connsiteX58" fmla="*/ 1981200 w 2990850"/>
                <a:gd name="connsiteY58" fmla="*/ 1746250 h 1949450"/>
                <a:gd name="connsiteX59" fmla="*/ 1911350 w 2990850"/>
                <a:gd name="connsiteY59" fmla="*/ 1720850 h 1949450"/>
                <a:gd name="connsiteX60" fmla="*/ 1876425 w 2990850"/>
                <a:gd name="connsiteY60" fmla="*/ 1708150 h 1949450"/>
                <a:gd name="connsiteX61" fmla="*/ 1787525 w 2990850"/>
                <a:gd name="connsiteY61" fmla="*/ 1711325 h 1949450"/>
                <a:gd name="connsiteX62" fmla="*/ 1752600 w 2990850"/>
                <a:gd name="connsiteY62" fmla="*/ 1765300 h 1949450"/>
                <a:gd name="connsiteX63" fmla="*/ 1701800 w 2990850"/>
                <a:gd name="connsiteY63" fmla="*/ 1841500 h 1949450"/>
                <a:gd name="connsiteX64" fmla="*/ 1657350 w 2990850"/>
                <a:gd name="connsiteY64" fmla="*/ 1895475 h 1949450"/>
                <a:gd name="connsiteX65" fmla="*/ 1597025 w 2990850"/>
                <a:gd name="connsiteY65" fmla="*/ 1917700 h 1949450"/>
                <a:gd name="connsiteX66" fmla="*/ 1511300 w 2990850"/>
                <a:gd name="connsiteY66" fmla="*/ 1914525 h 1949450"/>
                <a:gd name="connsiteX67" fmla="*/ 1447800 w 2990850"/>
                <a:gd name="connsiteY67" fmla="*/ 1895475 h 1949450"/>
                <a:gd name="connsiteX68" fmla="*/ 1400175 w 2990850"/>
                <a:gd name="connsiteY68" fmla="*/ 1866900 h 1949450"/>
                <a:gd name="connsiteX69" fmla="*/ 1358900 w 2990850"/>
                <a:gd name="connsiteY69" fmla="*/ 1860550 h 1949450"/>
                <a:gd name="connsiteX70" fmla="*/ 1304925 w 2990850"/>
                <a:gd name="connsiteY70" fmla="*/ 1860550 h 1949450"/>
                <a:gd name="connsiteX71" fmla="*/ 1247775 w 2990850"/>
                <a:gd name="connsiteY71" fmla="*/ 1882775 h 1949450"/>
                <a:gd name="connsiteX72" fmla="*/ 1177925 w 2990850"/>
                <a:gd name="connsiteY72" fmla="*/ 1905000 h 1949450"/>
                <a:gd name="connsiteX73" fmla="*/ 1136650 w 2990850"/>
                <a:gd name="connsiteY73" fmla="*/ 1905000 h 1949450"/>
                <a:gd name="connsiteX74" fmla="*/ 1089025 w 2990850"/>
                <a:gd name="connsiteY74" fmla="*/ 1898650 h 1949450"/>
                <a:gd name="connsiteX75" fmla="*/ 1028700 w 2990850"/>
                <a:gd name="connsiteY75" fmla="*/ 1844675 h 1949450"/>
                <a:gd name="connsiteX76" fmla="*/ 984250 w 2990850"/>
                <a:gd name="connsiteY76" fmla="*/ 1806575 h 1949450"/>
                <a:gd name="connsiteX77" fmla="*/ 923925 w 2990850"/>
                <a:gd name="connsiteY77" fmla="*/ 1771650 h 1949450"/>
                <a:gd name="connsiteX78" fmla="*/ 863600 w 2990850"/>
                <a:gd name="connsiteY78" fmla="*/ 1762125 h 1949450"/>
                <a:gd name="connsiteX79" fmla="*/ 790575 w 2990850"/>
                <a:gd name="connsiteY79" fmla="*/ 1765300 h 1949450"/>
                <a:gd name="connsiteX80" fmla="*/ 749300 w 2990850"/>
                <a:gd name="connsiteY80" fmla="*/ 1784350 h 1949450"/>
                <a:gd name="connsiteX81" fmla="*/ 666750 w 2990850"/>
                <a:gd name="connsiteY81" fmla="*/ 1819275 h 1949450"/>
                <a:gd name="connsiteX82" fmla="*/ 555625 w 2990850"/>
                <a:gd name="connsiteY82" fmla="*/ 1895475 h 1949450"/>
                <a:gd name="connsiteX83" fmla="*/ 514350 w 2990850"/>
                <a:gd name="connsiteY83" fmla="*/ 1920875 h 1949450"/>
                <a:gd name="connsiteX84" fmla="*/ 450850 w 2990850"/>
                <a:gd name="connsiteY84" fmla="*/ 1914525 h 1949450"/>
                <a:gd name="connsiteX85" fmla="*/ 371475 w 2990850"/>
                <a:gd name="connsiteY85" fmla="*/ 1914525 h 1949450"/>
                <a:gd name="connsiteX86" fmla="*/ 323850 w 2990850"/>
                <a:gd name="connsiteY86" fmla="*/ 1914525 h 1949450"/>
                <a:gd name="connsiteX87" fmla="*/ 292100 w 2990850"/>
                <a:gd name="connsiteY87" fmla="*/ 1927225 h 1949450"/>
                <a:gd name="connsiteX88" fmla="*/ 269875 w 2990850"/>
                <a:gd name="connsiteY88" fmla="*/ 1949450 h 1949450"/>
                <a:gd name="connsiteX89" fmla="*/ 241300 w 2990850"/>
                <a:gd name="connsiteY89" fmla="*/ 1876425 h 1949450"/>
                <a:gd name="connsiteX90" fmla="*/ 250825 w 2990850"/>
                <a:gd name="connsiteY90" fmla="*/ 1809750 h 1949450"/>
                <a:gd name="connsiteX91" fmla="*/ 234950 w 2990850"/>
                <a:gd name="connsiteY91" fmla="*/ 1768475 h 1949450"/>
                <a:gd name="connsiteX92" fmla="*/ 212725 w 2990850"/>
                <a:gd name="connsiteY92" fmla="*/ 1720850 h 1949450"/>
                <a:gd name="connsiteX93" fmla="*/ 190500 w 2990850"/>
                <a:gd name="connsiteY93" fmla="*/ 1695450 h 1949450"/>
                <a:gd name="connsiteX94" fmla="*/ 161925 w 2990850"/>
                <a:gd name="connsiteY94" fmla="*/ 1654175 h 1949450"/>
                <a:gd name="connsiteX95" fmla="*/ 142875 w 2990850"/>
                <a:gd name="connsiteY95" fmla="*/ 1600200 h 1949450"/>
                <a:gd name="connsiteX96" fmla="*/ 133350 w 2990850"/>
                <a:gd name="connsiteY96" fmla="*/ 1555750 h 1949450"/>
                <a:gd name="connsiteX97" fmla="*/ 149225 w 2990850"/>
                <a:gd name="connsiteY97" fmla="*/ 1476375 h 1949450"/>
                <a:gd name="connsiteX98" fmla="*/ 209550 w 2990850"/>
                <a:gd name="connsiteY98" fmla="*/ 1339850 h 1949450"/>
                <a:gd name="connsiteX99" fmla="*/ 238125 w 2990850"/>
                <a:gd name="connsiteY99" fmla="*/ 1244600 h 1949450"/>
                <a:gd name="connsiteX100" fmla="*/ 238125 w 2990850"/>
                <a:gd name="connsiteY100" fmla="*/ 1187450 h 1949450"/>
                <a:gd name="connsiteX101" fmla="*/ 215900 w 2990850"/>
                <a:gd name="connsiteY101" fmla="*/ 1117600 h 1949450"/>
                <a:gd name="connsiteX102" fmla="*/ 158750 w 2990850"/>
                <a:gd name="connsiteY102" fmla="*/ 996950 h 1949450"/>
                <a:gd name="connsiteX103" fmla="*/ 101600 w 2990850"/>
                <a:gd name="connsiteY103" fmla="*/ 898525 h 1949450"/>
                <a:gd name="connsiteX104" fmla="*/ 41275 w 2990850"/>
                <a:gd name="connsiteY104" fmla="*/ 822325 h 1949450"/>
                <a:gd name="connsiteX105" fmla="*/ 0 w 2990850"/>
                <a:gd name="connsiteY105" fmla="*/ 666750 h 1949450"/>
                <a:gd name="connsiteX106" fmla="*/ 0 w 2990850"/>
                <a:gd name="connsiteY106" fmla="*/ 593725 h 1949450"/>
                <a:gd name="connsiteX107" fmla="*/ 31750 w 2990850"/>
                <a:gd name="connsiteY107" fmla="*/ 523875 h 1949450"/>
                <a:gd name="connsiteX108" fmla="*/ 60325 w 2990850"/>
                <a:gd name="connsiteY108" fmla="*/ 482600 h 1949450"/>
                <a:gd name="connsiteX109" fmla="*/ 101600 w 2990850"/>
                <a:gd name="connsiteY109" fmla="*/ 422275 h 1949450"/>
                <a:gd name="connsiteX110" fmla="*/ 161925 w 2990850"/>
                <a:gd name="connsiteY110" fmla="*/ 384175 h 1949450"/>
                <a:gd name="connsiteX111" fmla="*/ 212725 w 2990850"/>
                <a:gd name="connsiteY111" fmla="*/ 365125 h 1949450"/>
                <a:gd name="connsiteX112" fmla="*/ 317500 w 2990850"/>
                <a:gd name="connsiteY112" fmla="*/ 355600 h 1949450"/>
                <a:gd name="connsiteX113" fmla="*/ 415925 w 2990850"/>
                <a:gd name="connsiteY113" fmla="*/ 358775 h 1949450"/>
                <a:gd name="connsiteX114" fmla="*/ 549275 w 2990850"/>
                <a:gd name="connsiteY114" fmla="*/ 371475 h 1949450"/>
                <a:gd name="connsiteX115" fmla="*/ 660400 w 2990850"/>
                <a:gd name="connsiteY115" fmla="*/ 390525 h 1949450"/>
                <a:gd name="connsiteX116" fmla="*/ 742950 w 2990850"/>
                <a:gd name="connsiteY116" fmla="*/ 361950 h 1949450"/>
                <a:gd name="connsiteX117" fmla="*/ 879475 w 2990850"/>
                <a:gd name="connsiteY117" fmla="*/ 279400 h 1949450"/>
                <a:gd name="connsiteX118" fmla="*/ 1050925 w 2990850"/>
                <a:gd name="connsiteY118" fmla="*/ 158750 h 1949450"/>
                <a:gd name="connsiteX119" fmla="*/ 1196975 w 2990850"/>
                <a:gd name="connsiteY119" fmla="*/ 53975 h 19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990850" h="1949450">
                  <a:moveTo>
                    <a:pt x="300578" y="530775"/>
                  </a:moveTo>
                  <a:lnTo>
                    <a:pt x="300578" y="818775"/>
                  </a:lnTo>
                  <a:lnTo>
                    <a:pt x="588578" y="818775"/>
                  </a:lnTo>
                  <a:lnTo>
                    <a:pt x="588578" y="530775"/>
                  </a:lnTo>
                  <a:close/>
                  <a:moveTo>
                    <a:pt x="1568157" y="123244"/>
                  </a:moveTo>
                  <a:lnTo>
                    <a:pt x="1568157" y="411244"/>
                  </a:lnTo>
                  <a:lnTo>
                    <a:pt x="1856157" y="411244"/>
                  </a:lnTo>
                  <a:lnTo>
                    <a:pt x="1856157" y="123244"/>
                  </a:lnTo>
                  <a:close/>
                  <a:moveTo>
                    <a:pt x="1355725" y="0"/>
                  </a:moveTo>
                  <a:lnTo>
                    <a:pt x="1412875" y="6350"/>
                  </a:lnTo>
                  <a:lnTo>
                    <a:pt x="1479550" y="38100"/>
                  </a:lnTo>
                  <a:lnTo>
                    <a:pt x="1562100" y="92075"/>
                  </a:lnTo>
                  <a:lnTo>
                    <a:pt x="1647825" y="111125"/>
                  </a:lnTo>
                  <a:lnTo>
                    <a:pt x="1736725" y="114300"/>
                  </a:lnTo>
                  <a:lnTo>
                    <a:pt x="1873250" y="76200"/>
                  </a:lnTo>
                  <a:lnTo>
                    <a:pt x="2022475" y="60325"/>
                  </a:lnTo>
                  <a:lnTo>
                    <a:pt x="2193925" y="76200"/>
                  </a:lnTo>
                  <a:lnTo>
                    <a:pt x="2276475" y="88900"/>
                  </a:lnTo>
                  <a:lnTo>
                    <a:pt x="2330450" y="104775"/>
                  </a:lnTo>
                  <a:lnTo>
                    <a:pt x="2397125" y="155575"/>
                  </a:lnTo>
                  <a:lnTo>
                    <a:pt x="2447925" y="222250"/>
                  </a:lnTo>
                  <a:lnTo>
                    <a:pt x="2492375" y="301625"/>
                  </a:lnTo>
                  <a:lnTo>
                    <a:pt x="2527300" y="412750"/>
                  </a:lnTo>
                  <a:lnTo>
                    <a:pt x="2574925" y="511175"/>
                  </a:lnTo>
                  <a:lnTo>
                    <a:pt x="2616200" y="612775"/>
                  </a:lnTo>
                  <a:lnTo>
                    <a:pt x="2686050" y="647700"/>
                  </a:lnTo>
                  <a:lnTo>
                    <a:pt x="2790825" y="657225"/>
                  </a:lnTo>
                  <a:lnTo>
                    <a:pt x="2889250" y="692150"/>
                  </a:lnTo>
                  <a:lnTo>
                    <a:pt x="2943225" y="746125"/>
                  </a:lnTo>
                  <a:lnTo>
                    <a:pt x="2978150" y="828675"/>
                  </a:lnTo>
                  <a:lnTo>
                    <a:pt x="2990850" y="904875"/>
                  </a:lnTo>
                  <a:lnTo>
                    <a:pt x="2974975" y="977900"/>
                  </a:lnTo>
                  <a:lnTo>
                    <a:pt x="2936875" y="1006475"/>
                  </a:lnTo>
                  <a:lnTo>
                    <a:pt x="2873375" y="1031875"/>
                  </a:lnTo>
                  <a:lnTo>
                    <a:pt x="2806700" y="1057275"/>
                  </a:lnTo>
                  <a:lnTo>
                    <a:pt x="2755900" y="1079500"/>
                  </a:lnTo>
                  <a:lnTo>
                    <a:pt x="2740025" y="1098550"/>
                  </a:lnTo>
                  <a:lnTo>
                    <a:pt x="2644775" y="1108075"/>
                  </a:lnTo>
                  <a:lnTo>
                    <a:pt x="2552700" y="1127125"/>
                  </a:lnTo>
                  <a:lnTo>
                    <a:pt x="2479675" y="1146175"/>
                  </a:lnTo>
                  <a:lnTo>
                    <a:pt x="2419350" y="1168400"/>
                  </a:lnTo>
                  <a:lnTo>
                    <a:pt x="2371725" y="1216025"/>
                  </a:lnTo>
                  <a:lnTo>
                    <a:pt x="2352675" y="1292225"/>
                  </a:lnTo>
                  <a:lnTo>
                    <a:pt x="2378075" y="1384300"/>
                  </a:lnTo>
                  <a:lnTo>
                    <a:pt x="2425700" y="1425575"/>
                  </a:lnTo>
                  <a:lnTo>
                    <a:pt x="2495550" y="1450975"/>
                  </a:lnTo>
                  <a:lnTo>
                    <a:pt x="2520950" y="1501775"/>
                  </a:lnTo>
                  <a:lnTo>
                    <a:pt x="2533650" y="1562100"/>
                  </a:lnTo>
                  <a:lnTo>
                    <a:pt x="2533650" y="1609725"/>
                  </a:lnTo>
                  <a:lnTo>
                    <a:pt x="2520950" y="1654175"/>
                  </a:lnTo>
                  <a:lnTo>
                    <a:pt x="2479675" y="1720850"/>
                  </a:lnTo>
                  <a:lnTo>
                    <a:pt x="2419350" y="1781175"/>
                  </a:lnTo>
                  <a:lnTo>
                    <a:pt x="2355850" y="1812925"/>
                  </a:lnTo>
                  <a:lnTo>
                    <a:pt x="2282825" y="1828800"/>
                  </a:lnTo>
                  <a:lnTo>
                    <a:pt x="2228850" y="1819275"/>
                  </a:lnTo>
                  <a:lnTo>
                    <a:pt x="2178050" y="1800225"/>
                  </a:lnTo>
                  <a:lnTo>
                    <a:pt x="2111375" y="1793875"/>
                  </a:lnTo>
                  <a:lnTo>
                    <a:pt x="2032000" y="1768475"/>
                  </a:lnTo>
                  <a:lnTo>
                    <a:pt x="1981200" y="1746250"/>
                  </a:lnTo>
                  <a:lnTo>
                    <a:pt x="1911350" y="1720850"/>
                  </a:lnTo>
                  <a:lnTo>
                    <a:pt x="1876425" y="1708150"/>
                  </a:lnTo>
                  <a:lnTo>
                    <a:pt x="1787525" y="1711325"/>
                  </a:lnTo>
                  <a:lnTo>
                    <a:pt x="1752600" y="1765300"/>
                  </a:lnTo>
                  <a:lnTo>
                    <a:pt x="1701800" y="1841500"/>
                  </a:lnTo>
                  <a:lnTo>
                    <a:pt x="1657350" y="1895475"/>
                  </a:lnTo>
                  <a:lnTo>
                    <a:pt x="1597025" y="1917700"/>
                  </a:lnTo>
                  <a:lnTo>
                    <a:pt x="1511300" y="1914525"/>
                  </a:lnTo>
                  <a:lnTo>
                    <a:pt x="1447800" y="1895475"/>
                  </a:lnTo>
                  <a:lnTo>
                    <a:pt x="1400175" y="1866900"/>
                  </a:lnTo>
                  <a:lnTo>
                    <a:pt x="1358900" y="1860550"/>
                  </a:lnTo>
                  <a:lnTo>
                    <a:pt x="1304925" y="1860550"/>
                  </a:lnTo>
                  <a:lnTo>
                    <a:pt x="1247775" y="1882775"/>
                  </a:lnTo>
                  <a:lnTo>
                    <a:pt x="1177925" y="1905000"/>
                  </a:lnTo>
                  <a:lnTo>
                    <a:pt x="1136650" y="1905000"/>
                  </a:lnTo>
                  <a:lnTo>
                    <a:pt x="1089025" y="1898650"/>
                  </a:lnTo>
                  <a:lnTo>
                    <a:pt x="1028700" y="1844675"/>
                  </a:lnTo>
                  <a:lnTo>
                    <a:pt x="984250" y="1806575"/>
                  </a:lnTo>
                  <a:lnTo>
                    <a:pt x="923925" y="1771650"/>
                  </a:lnTo>
                  <a:lnTo>
                    <a:pt x="863600" y="1762125"/>
                  </a:lnTo>
                  <a:lnTo>
                    <a:pt x="790575" y="1765300"/>
                  </a:lnTo>
                  <a:lnTo>
                    <a:pt x="749300" y="1784350"/>
                  </a:lnTo>
                  <a:lnTo>
                    <a:pt x="666750" y="1819275"/>
                  </a:lnTo>
                  <a:lnTo>
                    <a:pt x="555625" y="1895475"/>
                  </a:lnTo>
                  <a:lnTo>
                    <a:pt x="514350" y="1920875"/>
                  </a:lnTo>
                  <a:lnTo>
                    <a:pt x="450850" y="1914525"/>
                  </a:lnTo>
                  <a:lnTo>
                    <a:pt x="371475" y="1914525"/>
                  </a:lnTo>
                  <a:lnTo>
                    <a:pt x="323850" y="1914525"/>
                  </a:lnTo>
                  <a:lnTo>
                    <a:pt x="292100" y="1927225"/>
                  </a:lnTo>
                  <a:lnTo>
                    <a:pt x="269875" y="1949450"/>
                  </a:lnTo>
                  <a:lnTo>
                    <a:pt x="241300" y="1876425"/>
                  </a:lnTo>
                  <a:lnTo>
                    <a:pt x="250825" y="1809750"/>
                  </a:lnTo>
                  <a:lnTo>
                    <a:pt x="234950" y="1768475"/>
                  </a:lnTo>
                  <a:lnTo>
                    <a:pt x="212725" y="1720850"/>
                  </a:lnTo>
                  <a:lnTo>
                    <a:pt x="190500" y="1695450"/>
                  </a:lnTo>
                  <a:lnTo>
                    <a:pt x="161925" y="1654175"/>
                  </a:lnTo>
                  <a:lnTo>
                    <a:pt x="142875" y="1600200"/>
                  </a:lnTo>
                  <a:lnTo>
                    <a:pt x="133350" y="1555750"/>
                  </a:lnTo>
                  <a:lnTo>
                    <a:pt x="149225" y="1476375"/>
                  </a:lnTo>
                  <a:lnTo>
                    <a:pt x="209550" y="1339850"/>
                  </a:lnTo>
                  <a:lnTo>
                    <a:pt x="238125" y="1244600"/>
                  </a:lnTo>
                  <a:lnTo>
                    <a:pt x="238125" y="1187450"/>
                  </a:lnTo>
                  <a:lnTo>
                    <a:pt x="215900" y="1117600"/>
                  </a:lnTo>
                  <a:lnTo>
                    <a:pt x="158750" y="996950"/>
                  </a:lnTo>
                  <a:lnTo>
                    <a:pt x="101600" y="898525"/>
                  </a:lnTo>
                  <a:lnTo>
                    <a:pt x="41275" y="822325"/>
                  </a:lnTo>
                  <a:lnTo>
                    <a:pt x="0" y="666750"/>
                  </a:lnTo>
                  <a:lnTo>
                    <a:pt x="0" y="593725"/>
                  </a:lnTo>
                  <a:lnTo>
                    <a:pt x="31750" y="523875"/>
                  </a:lnTo>
                  <a:lnTo>
                    <a:pt x="60325" y="482600"/>
                  </a:lnTo>
                  <a:lnTo>
                    <a:pt x="101600" y="422275"/>
                  </a:lnTo>
                  <a:lnTo>
                    <a:pt x="161925" y="384175"/>
                  </a:lnTo>
                  <a:lnTo>
                    <a:pt x="212725" y="365125"/>
                  </a:lnTo>
                  <a:lnTo>
                    <a:pt x="317500" y="355600"/>
                  </a:lnTo>
                  <a:lnTo>
                    <a:pt x="415925" y="358775"/>
                  </a:lnTo>
                  <a:lnTo>
                    <a:pt x="549275" y="371475"/>
                  </a:lnTo>
                  <a:lnTo>
                    <a:pt x="660400" y="390525"/>
                  </a:lnTo>
                  <a:lnTo>
                    <a:pt x="742950" y="361950"/>
                  </a:lnTo>
                  <a:lnTo>
                    <a:pt x="879475" y="279400"/>
                  </a:lnTo>
                  <a:lnTo>
                    <a:pt x="1050925" y="158750"/>
                  </a:lnTo>
                  <a:lnTo>
                    <a:pt x="1196975" y="53975"/>
                  </a:lnTo>
                  <a:close/>
                </a:path>
              </a:pathLst>
            </a:custGeom>
            <a:solidFill>
              <a:schemeClr val="bg2">
                <a:lumMod val="75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1665708" y="345284"/>
              <a:ext cx="38407" cy="564037"/>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endCxn id="18" idx="1"/>
            </p:cNvCxnSpPr>
            <p:nvPr/>
          </p:nvCxnSpPr>
          <p:spPr>
            <a:xfrm>
              <a:off x="1665708" y="345284"/>
              <a:ext cx="793774" cy="394747"/>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3137197" y="833077"/>
              <a:ext cx="510963" cy="23225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250" y="144375"/>
              <a:ext cx="313710" cy="161756"/>
            </a:xfrm>
            <a:prstGeom prst="rect">
              <a:avLst/>
            </a:prstGeom>
          </p:spPr>
        </p:pic>
        <p:grpSp>
          <p:nvGrpSpPr>
            <p:cNvPr id="12" name="Groupe 11"/>
            <p:cNvGrpSpPr/>
            <p:nvPr/>
          </p:nvGrpSpPr>
          <p:grpSpPr>
            <a:xfrm>
              <a:off x="3654265" y="652229"/>
              <a:ext cx="314606" cy="351538"/>
              <a:chOff x="5189979" y="2497676"/>
              <a:chExt cx="488727" cy="546100"/>
            </a:xfrm>
          </p:grpSpPr>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979" y="2644726"/>
                <a:ext cx="488727" cy="252000"/>
              </a:xfrm>
              <a:prstGeom prst="rect">
                <a:avLst/>
              </a:prstGeom>
            </p:spPr>
          </p:pic>
          <p:sp>
            <p:nvSpPr>
              <p:cNvPr id="14" name="Multiplier 13"/>
              <p:cNvSpPr/>
              <p:nvPr/>
            </p:nvSpPr>
            <p:spPr>
              <a:xfrm>
                <a:off x="5206801" y="2497676"/>
                <a:ext cx="461234" cy="546100"/>
              </a:xfrm>
              <a:prstGeom prst="mathMultiply">
                <a:avLst>
                  <a:gd name="adj1" fmla="val 7687"/>
                </a:avLst>
              </a:prstGeom>
              <a:solidFill>
                <a:schemeClr val="bg1">
                  <a:lumMod val="90000"/>
                  <a:alpha val="99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2" name="Groupe 21"/>
          <p:cNvGrpSpPr/>
          <p:nvPr/>
        </p:nvGrpSpPr>
        <p:grpSpPr>
          <a:xfrm>
            <a:off x="2396084" y="2655089"/>
            <a:ext cx="2830968" cy="2245514"/>
            <a:chOff x="2455747" y="2429953"/>
            <a:chExt cx="2830968" cy="2245514"/>
          </a:xfrm>
        </p:grpSpPr>
        <p:grpSp>
          <p:nvGrpSpPr>
            <p:cNvPr id="23" name="Groupe 22"/>
            <p:cNvGrpSpPr/>
            <p:nvPr/>
          </p:nvGrpSpPr>
          <p:grpSpPr>
            <a:xfrm>
              <a:off x="2455747" y="2856472"/>
              <a:ext cx="2187471" cy="1551647"/>
              <a:chOff x="1127630" y="1991170"/>
              <a:chExt cx="5803224" cy="3478138"/>
            </a:xfrm>
          </p:grpSpPr>
          <p:pic>
            <p:nvPicPr>
              <p:cNvPr id="36" name="Imag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30" y="1991170"/>
                <a:ext cx="5803224" cy="3478138"/>
              </a:xfrm>
              <a:prstGeom prst="rect">
                <a:avLst/>
              </a:prstGeom>
            </p:spPr>
          </p:pic>
          <p:grpSp>
            <p:nvGrpSpPr>
              <p:cNvPr id="37" name="Groupe 36"/>
              <p:cNvGrpSpPr/>
              <p:nvPr/>
            </p:nvGrpSpPr>
            <p:grpSpPr>
              <a:xfrm>
                <a:off x="2177447" y="2263210"/>
                <a:ext cx="3276906" cy="2489269"/>
                <a:chOff x="2177447" y="2263210"/>
                <a:chExt cx="3276906" cy="2489269"/>
              </a:xfrm>
            </p:grpSpPr>
            <p:pic>
              <p:nvPicPr>
                <p:cNvPr id="38" name="Imag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447" y="2879932"/>
                  <a:ext cx="374184" cy="374184"/>
                </a:xfrm>
                <a:prstGeom prst="rect">
                  <a:avLst/>
                </a:prstGeom>
              </p:spPr>
            </p:pic>
            <p:pic>
              <p:nvPicPr>
                <p:cNvPr id="39" name="Imag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0658" y="2263210"/>
                  <a:ext cx="374184" cy="374184"/>
                </a:xfrm>
                <a:prstGeom prst="rect">
                  <a:avLst/>
                </a:prstGeom>
              </p:spPr>
            </p:pic>
            <p:pic>
              <p:nvPicPr>
                <p:cNvPr id="40" name="Imag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0169" y="3730239"/>
                  <a:ext cx="374184" cy="374184"/>
                </a:xfrm>
                <a:prstGeom prst="rect">
                  <a:avLst/>
                </a:prstGeom>
              </p:spPr>
            </p:pic>
            <p:pic>
              <p:nvPicPr>
                <p:cNvPr id="41" name="Imag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3566" y="4378295"/>
                  <a:ext cx="374184" cy="374184"/>
                </a:xfrm>
                <a:prstGeom prst="rect">
                  <a:avLst/>
                </a:prstGeom>
              </p:spPr>
            </p:pic>
            <p:pic>
              <p:nvPicPr>
                <p:cNvPr id="42" name="Imag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6576" y="4104423"/>
                  <a:ext cx="374184" cy="374184"/>
                </a:xfrm>
                <a:prstGeom prst="rect">
                  <a:avLst/>
                </a:prstGeom>
              </p:spPr>
            </p:pic>
          </p:grpSp>
        </p:grpSp>
        <p:sp>
          <p:nvSpPr>
            <p:cNvPr id="24" name="Forme libre 23"/>
            <p:cNvSpPr/>
            <p:nvPr/>
          </p:nvSpPr>
          <p:spPr>
            <a:xfrm>
              <a:off x="2626467" y="2856472"/>
              <a:ext cx="2003853" cy="1306121"/>
            </a:xfrm>
            <a:custGeom>
              <a:avLst/>
              <a:gdLst>
                <a:gd name="connsiteX0" fmla="*/ 998238 w 2990850"/>
                <a:gd name="connsiteY0" fmla="*/ 1364673 h 1949450"/>
                <a:gd name="connsiteX1" fmla="*/ 998238 w 2990850"/>
                <a:gd name="connsiteY1" fmla="*/ 1652673 h 1949450"/>
                <a:gd name="connsiteX2" fmla="*/ 1286238 w 2990850"/>
                <a:gd name="connsiteY2" fmla="*/ 1652673 h 1949450"/>
                <a:gd name="connsiteX3" fmla="*/ 1286238 w 2990850"/>
                <a:gd name="connsiteY3" fmla="*/ 1364673 h 1949450"/>
                <a:gd name="connsiteX4" fmla="*/ 1931257 w 2990850"/>
                <a:gd name="connsiteY4" fmla="*/ 1115523 h 1949450"/>
                <a:gd name="connsiteX5" fmla="*/ 1931257 w 2990850"/>
                <a:gd name="connsiteY5" fmla="*/ 1403523 h 1949450"/>
                <a:gd name="connsiteX6" fmla="*/ 2219257 w 2990850"/>
                <a:gd name="connsiteY6" fmla="*/ 1403523 h 1949450"/>
                <a:gd name="connsiteX7" fmla="*/ 2219257 w 2990850"/>
                <a:gd name="connsiteY7" fmla="*/ 1115523 h 1949450"/>
                <a:gd name="connsiteX8" fmla="*/ 300578 w 2990850"/>
                <a:gd name="connsiteY8" fmla="*/ 530775 h 1949450"/>
                <a:gd name="connsiteX9" fmla="*/ 300578 w 2990850"/>
                <a:gd name="connsiteY9" fmla="*/ 818775 h 1949450"/>
                <a:gd name="connsiteX10" fmla="*/ 588578 w 2990850"/>
                <a:gd name="connsiteY10" fmla="*/ 818775 h 1949450"/>
                <a:gd name="connsiteX11" fmla="*/ 588578 w 2990850"/>
                <a:gd name="connsiteY11" fmla="*/ 530775 h 1949450"/>
                <a:gd name="connsiteX12" fmla="*/ 1568157 w 2990850"/>
                <a:gd name="connsiteY12" fmla="*/ 123244 h 1949450"/>
                <a:gd name="connsiteX13" fmla="*/ 1568157 w 2990850"/>
                <a:gd name="connsiteY13" fmla="*/ 411244 h 1949450"/>
                <a:gd name="connsiteX14" fmla="*/ 1856157 w 2990850"/>
                <a:gd name="connsiteY14" fmla="*/ 411244 h 1949450"/>
                <a:gd name="connsiteX15" fmla="*/ 1856157 w 2990850"/>
                <a:gd name="connsiteY15" fmla="*/ 123244 h 1949450"/>
                <a:gd name="connsiteX16" fmla="*/ 1355725 w 2990850"/>
                <a:gd name="connsiteY16" fmla="*/ 0 h 1949450"/>
                <a:gd name="connsiteX17" fmla="*/ 1412875 w 2990850"/>
                <a:gd name="connsiteY17" fmla="*/ 6350 h 1949450"/>
                <a:gd name="connsiteX18" fmla="*/ 1479550 w 2990850"/>
                <a:gd name="connsiteY18" fmla="*/ 38100 h 1949450"/>
                <a:gd name="connsiteX19" fmla="*/ 1562100 w 2990850"/>
                <a:gd name="connsiteY19" fmla="*/ 92075 h 1949450"/>
                <a:gd name="connsiteX20" fmla="*/ 1647825 w 2990850"/>
                <a:gd name="connsiteY20" fmla="*/ 111125 h 1949450"/>
                <a:gd name="connsiteX21" fmla="*/ 1736725 w 2990850"/>
                <a:gd name="connsiteY21" fmla="*/ 114300 h 1949450"/>
                <a:gd name="connsiteX22" fmla="*/ 1873250 w 2990850"/>
                <a:gd name="connsiteY22" fmla="*/ 76200 h 1949450"/>
                <a:gd name="connsiteX23" fmla="*/ 2022475 w 2990850"/>
                <a:gd name="connsiteY23" fmla="*/ 60325 h 1949450"/>
                <a:gd name="connsiteX24" fmla="*/ 2193925 w 2990850"/>
                <a:gd name="connsiteY24" fmla="*/ 76200 h 1949450"/>
                <a:gd name="connsiteX25" fmla="*/ 2276475 w 2990850"/>
                <a:gd name="connsiteY25" fmla="*/ 88900 h 1949450"/>
                <a:gd name="connsiteX26" fmla="*/ 2330450 w 2990850"/>
                <a:gd name="connsiteY26" fmla="*/ 104775 h 1949450"/>
                <a:gd name="connsiteX27" fmla="*/ 2397125 w 2990850"/>
                <a:gd name="connsiteY27" fmla="*/ 155575 h 1949450"/>
                <a:gd name="connsiteX28" fmla="*/ 2447925 w 2990850"/>
                <a:gd name="connsiteY28" fmla="*/ 222250 h 1949450"/>
                <a:gd name="connsiteX29" fmla="*/ 2492375 w 2990850"/>
                <a:gd name="connsiteY29" fmla="*/ 301625 h 1949450"/>
                <a:gd name="connsiteX30" fmla="*/ 2527300 w 2990850"/>
                <a:gd name="connsiteY30" fmla="*/ 412750 h 1949450"/>
                <a:gd name="connsiteX31" fmla="*/ 2574925 w 2990850"/>
                <a:gd name="connsiteY31" fmla="*/ 511175 h 1949450"/>
                <a:gd name="connsiteX32" fmla="*/ 2616200 w 2990850"/>
                <a:gd name="connsiteY32" fmla="*/ 612775 h 1949450"/>
                <a:gd name="connsiteX33" fmla="*/ 2686050 w 2990850"/>
                <a:gd name="connsiteY33" fmla="*/ 647700 h 1949450"/>
                <a:gd name="connsiteX34" fmla="*/ 2790825 w 2990850"/>
                <a:gd name="connsiteY34" fmla="*/ 657225 h 1949450"/>
                <a:gd name="connsiteX35" fmla="*/ 2889250 w 2990850"/>
                <a:gd name="connsiteY35" fmla="*/ 692150 h 1949450"/>
                <a:gd name="connsiteX36" fmla="*/ 2943225 w 2990850"/>
                <a:gd name="connsiteY36" fmla="*/ 746125 h 1949450"/>
                <a:gd name="connsiteX37" fmla="*/ 2978150 w 2990850"/>
                <a:gd name="connsiteY37" fmla="*/ 828675 h 1949450"/>
                <a:gd name="connsiteX38" fmla="*/ 2990850 w 2990850"/>
                <a:gd name="connsiteY38" fmla="*/ 904875 h 1949450"/>
                <a:gd name="connsiteX39" fmla="*/ 2974975 w 2990850"/>
                <a:gd name="connsiteY39" fmla="*/ 977900 h 1949450"/>
                <a:gd name="connsiteX40" fmla="*/ 2936875 w 2990850"/>
                <a:gd name="connsiteY40" fmla="*/ 1006475 h 1949450"/>
                <a:gd name="connsiteX41" fmla="*/ 2873375 w 2990850"/>
                <a:gd name="connsiteY41" fmla="*/ 1031875 h 1949450"/>
                <a:gd name="connsiteX42" fmla="*/ 2806700 w 2990850"/>
                <a:gd name="connsiteY42" fmla="*/ 1057275 h 1949450"/>
                <a:gd name="connsiteX43" fmla="*/ 2755900 w 2990850"/>
                <a:gd name="connsiteY43" fmla="*/ 1079500 h 1949450"/>
                <a:gd name="connsiteX44" fmla="*/ 2740025 w 2990850"/>
                <a:gd name="connsiteY44" fmla="*/ 1098550 h 1949450"/>
                <a:gd name="connsiteX45" fmla="*/ 2644775 w 2990850"/>
                <a:gd name="connsiteY45" fmla="*/ 1108075 h 1949450"/>
                <a:gd name="connsiteX46" fmla="*/ 2552700 w 2990850"/>
                <a:gd name="connsiteY46" fmla="*/ 1127125 h 1949450"/>
                <a:gd name="connsiteX47" fmla="*/ 2479675 w 2990850"/>
                <a:gd name="connsiteY47" fmla="*/ 1146175 h 1949450"/>
                <a:gd name="connsiteX48" fmla="*/ 2419350 w 2990850"/>
                <a:gd name="connsiteY48" fmla="*/ 1168400 h 1949450"/>
                <a:gd name="connsiteX49" fmla="*/ 2371725 w 2990850"/>
                <a:gd name="connsiteY49" fmla="*/ 1216025 h 1949450"/>
                <a:gd name="connsiteX50" fmla="*/ 2352675 w 2990850"/>
                <a:gd name="connsiteY50" fmla="*/ 1292225 h 1949450"/>
                <a:gd name="connsiteX51" fmla="*/ 2378075 w 2990850"/>
                <a:gd name="connsiteY51" fmla="*/ 1384300 h 1949450"/>
                <a:gd name="connsiteX52" fmla="*/ 2425700 w 2990850"/>
                <a:gd name="connsiteY52" fmla="*/ 1425575 h 1949450"/>
                <a:gd name="connsiteX53" fmla="*/ 2495550 w 2990850"/>
                <a:gd name="connsiteY53" fmla="*/ 1450975 h 1949450"/>
                <a:gd name="connsiteX54" fmla="*/ 2520950 w 2990850"/>
                <a:gd name="connsiteY54" fmla="*/ 1501775 h 1949450"/>
                <a:gd name="connsiteX55" fmla="*/ 2533650 w 2990850"/>
                <a:gd name="connsiteY55" fmla="*/ 1562100 h 1949450"/>
                <a:gd name="connsiteX56" fmla="*/ 2533650 w 2990850"/>
                <a:gd name="connsiteY56" fmla="*/ 1609725 h 1949450"/>
                <a:gd name="connsiteX57" fmla="*/ 2520950 w 2990850"/>
                <a:gd name="connsiteY57" fmla="*/ 1654175 h 1949450"/>
                <a:gd name="connsiteX58" fmla="*/ 2479675 w 2990850"/>
                <a:gd name="connsiteY58" fmla="*/ 1720850 h 1949450"/>
                <a:gd name="connsiteX59" fmla="*/ 2419350 w 2990850"/>
                <a:gd name="connsiteY59" fmla="*/ 1781175 h 1949450"/>
                <a:gd name="connsiteX60" fmla="*/ 2355850 w 2990850"/>
                <a:gd name="connsiteY60" fmla="*/ 1812925 h 1949450"/>
                <a:gd name="connsiteX61" fmla="*/ 2282825 w 2990850"/>
                <a:gd name="connsiteY61" fmla="*/ 1828800 h 1949450"/>
                <a:gd name="connsiteX62" fmla="*/ 2228850 w 2990850"/>
                <a:gd name="connsiteY62" fmla="*/ 1819275 h 1949450"/>
                <a:gd name="connsiteX63" fmla="*/ 2178050 w 2990850"/>
                <a:gd name="connsiteY63" fmla="*/ 1800225 h 1949450"/>
                <a:gd name="connsiteX64" fmla="*/ 2111375 w 2990850"/>
                <a:gd name="connsiteY64" fmla="*/ 1793875 h 1949450"/>
                <a:gd name="connsiteX65" fmla="*/ 2032000 w 2990850"/>
                <a:gd name="connsiteY65" fmla="*/ 1768475 h 1949450"/>
                <a:gd name="connsiteX66" fmla="*/ 1981200 w 2990850"/>
                <a:gd name="connsiteY66" fmla="*/ 1746250 h 1949450"/>
                <a:gd name="connsiteX67" fmla="*/ 1911350 w 2990850"/>
                <a:gd name="connsiteY67" fmla="*/ 1720850 h 1949450"/>
                <a:gd name="connsiteX68" fmla="*/ 1876425 w 2990850"/>
                <a:gd name="connsiteY68" fmla="*/ 1708150 h 1949450"/>
                <a:gd name="connsiteX69" fmla="*/ 1787525 w 2990850"/>
                <a:gd name="connsiteY69" fmla="*/ 1711325 h 1949450"/>
                <a:gd name="connsiteX70" fmla="*/ 1754208 w 2990850"/>
                <a:gd name="connsiteY70" fmla="*/ 1762815 h 1949450"/>
                <a:gd name="connsiteX71" fmla="*/ 1754208 w 2990850"/>
                <a:gd name="connsiteY71" fmla="*/ 1528098 h 1949450"/>
                <a:gd name="connsiteX72" fmla="*/ 1466208 w 2990850"/>
                <a:gd name="connsiteY72" fmla="*/ 1528098 h 1949450"/>
                <a:gd name="connsiteX73" fmla="*/ 1466208 w 2990850"/>
                <a:gd name="connsiteY73" fmla="*/ 1816098 h 1949450"/>
                <a:gd name="connsiteX74" fmla="*/ 1718735 w 2990850"/>
                <a:gd name="connsiteY74" fmla="*/ 1816098 h 1949450"/>
                <a:gd name="connsiteX75" fmla="*/ 1701800 w 2990850"/>
                <a:gd name="connsiteY75" fmla="*/ 1841500 h 1949450"/>
                <a:gd name="connsiteX76" fmla="*/ 1657350 w 2990850"/>
                <a:gd name="connsiteY76" fmla="*/ 1895475 h 1949450"/>
                <a:gd name="connsiteX77" fmla="*/ 1597025 w 2990850"/>
                <a:gd name="connsiteY77" fmla="*/ 1917700 h 1949450"/>
                <a:gd name="connsiteX78" fmla="*/ 1511300 w 2990850"/>
                <a:gd name="connsiteY78" fmla="*/ 1914525 h 1949450"/>
                <a:gd name="connsiteX79" fmla="*/ 1447800 w 2990850"/>
                <a:gd name="connsiteY79" fmla="*/ 1895475 h 1949450"/>
                <a:gd name="connsiteX80" fmla="*/ 1400175 w 2990850"/>
                <a:gd name="connsiteY80" fmla="*/ 1866900 h 1949450"/>
                <a:gd name="connsiteX81" fmla="*/ 1358900 w 2990850"/>
                <a:gd name="connsiteY81" fmla="*/ 1860550 h 1949450"/>
                <a:gd name="connsiteX82" fmla="*/ 1304925 w 2990850"/>
                <a:gd name="connsiteY82" fmla="*/ 1860550 h 1949450"/>
                <a:gd name="connsiteX83" fmla="*/ 1247775 w 2990850"/>
                <a:gd name="connsiteY83" fmla="*/ 1882775 h 1949450"/>
                <a:gd name="connsiteX84" fmla="*/ 1177925 w 2990850"/>
                <a:gd name="connsiteY84" fmla="*/ 1905000 h 1949450"/>
                <a:gd name="connsiteX85" fmla="*/ 1136650 w 2990850"/>
                <a:gd name="connsiteY85" fmla="*/ 1905000 h 1949450"/>
                <a:gd name="connsiteX86" fmla="*/ 1089025 w 2990850"/>
                <a:gd name="connsiteY86" fmla="*/ 1898650 h 1949450"/>
                <a:gd name="connsiteX87" fmla="*/ 1028700 w 2990850"/>
                <a:gd name="connsiteY87" fmla="*/ 1844675 h 1949450"/>
                <a:gd name="connsiteX88" fmla="*/ 984250 w 2990850"/>
                <a:gd name="connsiteY88" fmla="*/ 1806575 h 1949450"/>
                <a:gd name="connsiteX89" fmla="*/ 923925 w 2990850"/>
                <a:gd name="connsiteY89" fmla="*/ 1771650 h 1949450"/>
                <a:gd name="connsiteX90" fmla="*/ 863600 w 2990850"/>
                <a:gd name="connsiteY90" fmla="*/ 1762125 h 1949450"/>
                <a:gd name="connsiteX91" fmla="*/ 790575 w 2990850"/>
                <a:gd name="connsiteY91" fmla="*/ 1765300 h 1949450"/>
                <a:gd name="connsiteX92" fmla="*/ 749300 w 2990850"/>
                <a:gd name="connsiteY92" fmla="*/ 1784350 h 1949450"/>
                <a:gd name="connsiteX93" fmla="*/ 666750 w 2990850"/>
                <a:gd name="connsiteY93" fmla="*/ 1819275 h 1949450"/>
                <a:gd name="connsiteX94" fmla="*/ 555625 w 2990850"/>
                <a:gd name="connsiteY94" fmla="*/ 1895475 h 1949450"/>
                <a:gd name="connsiteX95" fmla="*/ 514350 w 2990850"/>
                <a:gd name="connsiteY95" fmla="*/ 1920875 h 1949450"/>
                <a:gd name="connsiteX96" fmla="*/ 450850 w 2990850"/>
                <a:gd name="connsiteY96" fmla="*/ 1914525 h 1949450"/>
                <a:gd name="connsiteX97" fmla="*/ 371475 w 2990850"/>
                <a:gd name="connsiteY97" fmla="*/ 1914525 h 1949450"/>
                <a:gd name="connsiteX98" fmla="*/ 323850 w 2990850"/>
                <a:gd name="connsiteY98" fmla="*/ 1914525 h 1949450"/>
                <a:gd name="connsiteX99" fmla="*/ 292100 w 2990850"/>
                <a:gd name="connsiteY99" fmla="*/ 1927225 h 1949450"/>
                <a:gd name="connsiteX100" fmla="*/ 269875 w 2990850"/>
                <a:gd name="connsiteY100" fmla="*/ 1949450 h 1949450"/>
                <a:gd name="connsiteX101" fmla="*/ 241300 w 2990850"/>
                <a:gd name="connsiteY101" fmla="*/ 1876425 h 1949450"/>
                <a:gd name="connsiteX102" fmla="*/ 250825 w 2990850"/>
                <a:gd name="connsiteY102" fmla="*/ 1809750 h 1949450"/>
                <a:gd name="connsiteX103" fmla="*/ 234950 w 2990850"/>
                <a:gd name="connsiteY103" fmla="*/ 1768475 h 1949450"/>
                <a:gd name="connsiteX104" fmla="*/ 212725 w 2990850"/>
                <a:gd name="connsiteY104" fmla="*/ 1720850 h 1949450"/>
                <a:gd name="connsiteX105" fmla="*/ 190500 w 2990850"/>
                <a:gd name="connsiteY105" fmla="*/ 1695450 h 1949450"/>
                <a:gd name="connsiteX106" fmla="*/ 161925 w 2990850"/>
                <a:gd name="connsiteY106" fmla="*/ 1654175 h 1949450"/>
                <a:gd name="connsiteX107" fmla="*/ 142875 w 2990850"/>
                <a:gd name="connsiteY107" fmla="*/ 1600200 h 1949450"/>
                <a:gd name="connsiteX108" fmla="*/ 133350 w 2990850"/>
                <a:gd name="connsiteY108" fmla="*/ 1555750 h 1949450"/>
                <a:gd name="connsiteX109" fmla="*/ 149225 w 2990850"/>
                <a:gd name="connsiteY109" fmla="*/ 1476375 h 1949450"/>
                <a:gd name="connsiteX110" fmla="*/ 209550 w 2990850"/>
                <a:gd name="connsiteY110" fmla="*/ 1339850 h 1949450"/>
                <a:gd name="connsiteX111" fmla="*/ 238125 w 2990850"/>
                <a:gd name="connsiteY111" fmla="*/ 1244600 h 1949450"/>
                <a:gd name="connsiteX112" fmla="*/ 238125 w 2990850"/>
                <a:gd name="connsiteY112" fmla="*/ 1187450 h 1949450"/>
                <a:gd name="connsiteX113" fmla="*/ 215900 w 2990850"/>
                <a:gd name="connsiteY113" fmla="*/ 1117600 h 1949450"/>
                <a:gd name="connsiteX114" fmla="*/ 158750 w 2990850"/>
                <a:gd name="connsiteY114" fmla="*/ 996950 h 1949450"/>
                <a:gd name="connsiteX115" fmla="*/ 101600 w 2990850"/>
                <a:gd name="connsiteY115" fmla="*/ 898525 h 1949450"/>
                <a:gd name="connsiteX116" fmla="*/ 41275 w 2990850"/>
                <a:gd name="connsiteY116" fmla="*/ 822325 h 1949450"/>
                <a:gd name="connsiteX117" fmla="*/ 0 w 2990850"/>
                <a:gd name="connsiteY117" fmla="*/ 666750 h 1949450"/>
                <a:gd name="connsiteX118" fmla="*/ 0 w 2990850"/>
                <a:gd name="connsiteY118" fmla="*/ 593725 h 1949450"/>
                <a:gd name="connsiteX119" fmla="*/ 31750 w 2990850"/>
                <a:gd name="connsiteY119" fmla="*/ 523875 h 1949450"/>
                <a:gd name="connsiteX120" fmla="*/ 60325 w 2990850"/>
                <a:gd name="connsiteY120" fmla="*/ 482600 h 1949450"/>
                <a:gd name="connsiteX121" fmla="*/ 101600 w 2990850"/>
                <a:gd name="connsiteY121" fmla="*/ 422275 h 1949450"/>
                <a:gd name="connsiteX122" fmla="*/ 161925 w 2990850"/>
                <a:gd name="connsiteY122" fmla="*/ 384175 h 1949450"/>
                <a:gd name="connsiteX123" fmla="*/ 212725 w 2990850"/>
                <a:gd name="connsiteY123" fmla="*/ 365125 h 1949450"/>
                <a:gd name="connsiteX124" fmla="*/ 317500 w 2990850"/>
                <a:gd name="connsiteY124" fmla="*/ 355600 h 1949450"/>
                <a:gd name="connsiteX125" fmla="*/ 415925 w 2990850"/>
                <a:gd name="connsiteY125" fmla="*/ 358775 h 1949450"/>
                <a:gd name="connsiteX126" fmla="*/ 549275 w 2990850"/>
                <a:gd name="connsiteY126" fmla="*/ 371475 h 1949450"/>
                <a:gd name="connsiteX127" fmla="*/ 660400 w 2990850"/>
                <a:gd name="connsiteY127" fmla="*/ 390525 h 1949450"/>
                <a:gd name="connsiteX128" fmla="*/ 742950 w 2990850"/>
                <a:gd name="connsiteY128" fmla="*/ 361950 h 1949450"/>
                <a:gd name="connsiteX129" fmla="*/ 879475 w 2990850"/>
                <a:gd name="connsiteY129" fmla="*/ 279400 h 1949450"/>
                <a:gd name="connsiteX130" fmla="*/ 1050925 w 2990850"/>
                <a:gd name="connsiteY130" fmla="*/ 158750 h 1949450"/>
                <a:gd name="connsiteX131" fmla="*/ 1196975 w 2990850"/>
                <a:gd name="connsiteY131" fmla="*/ 53975 h 19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990850" h="1949450">
                  <a:moveTo>
                    <a:pt x="998238" y="1364673"/>
                  </a:moveTo>
                  <a:lnTo>
                    <a:pt x="998238" y="1652673"/>
                  </a:lnTo>
                  <a:lnTo>
                    <a:pt x="1286238" y="1652673"/>
                  </a:lnTo>
                  <a:lnTo>
                    <a:pt x="1286238" y="1364673"/>
                  </a:lnTo>
                  <a:close/>
                  <a:moveTo>
                    <a:pt x="1931257" y="1115523"/>
                  </a:moveTo>
                  <a:lnTo>
                    <a:pt x="1931257" y="1403523"/>
                  </a:lnTo>
                  <a:lnTo>
                    <a:pt x="2219257" y="1403523"/>
                  </a:lnTo>
                  <a:lnTo>
                    <a:pt x="2219257" y="1115523"/>
                  </a:lnTo>
                  <a:close/>
                  <a:moveTo>
                    <a:pt x="300578" y="530775"/>
                  </a:moveTo>
                  <a:lnTo>
                    <a:pt x="300578" y="818775"/>
                  </a:lnTo>
                  <a:lnTo>
                    <a:pt x="588578" y="818775"/>
                  </a:lnTo>
                  <a:lnTo>
                    <a:pt x="588578" y="530775"/>
                  </a:lnTo>
                  <a:close/>
                  <a:moveTo>
                    <a:pt x="1568157" y="123244"/>
                  </a:moveTo>
                  <a:lnTo>
                    <a:pt x="1568157" y="411244"/>
                  </a:lnTo>
                  <a:lnTo>
                    <a:pt x="1856157" y="411244"/>
                  </a:lnTo>
                  <a:lnTo>
                    <a:pt x="1856157" y="123244"/>
                  </a:lnTo>
                  <a:close/>
                  <a:moveTo>
                    <a:pt x="1355725" y="0"/>
                  </a:moveTo>
                  <a:lnTo>
                    <a:pt x="1412875" y="6350"/>
                  </a:lnTo>
                  <a:lnTo>
                    <a:pt x="1479550" y="38100"/>
                  </a:lnTo>
                  <a:lnTo>
                    <a:pt x="1562100" y="92075"/>
                  </a:lnTo>
                  <a:lnTo>
                    <a:pt x="1647825" y="111125"/>
                  </a:lnTo>
                  <a:lnTo>
                    <a:pt x="1736725" y="114300"/>
                  </a:lnTo>
                  <a:lnTo>
                    <a:pt x="1873250" y="76200"/>
                  </a:lnTo>
                  <a:lnTo>
                    <a:pt x="2022475" y="60325"/>
                  </a:lnTo>
                  <a:lnTo>
                    <a:pt x="2193925" y="76200"/>
                  </a:lnTo>
                  <a:lnTo>
                    <a:pt x="2276475" y="88900"/>
                  </a:lnTo>
                  <a:lnTo>
                    <a:pt x="2330450" y="104775"/>
                  </a:lnTo>
                  <a:lnTo>
                    <a:pt x="2397125" y="155575"/>
                  </a:lnTo>
                  <a:lnTo>
                    <a:pt x="2447925" y="222250"/>
                  </a:lnTo>
                  <a:lnTo>
                    <a:pt x="2492375" y="301625"/>
                  </a:lnTo>
                  <a:lnTo>
                    <a:pt x="2527300" y="412750"/>
                  </a:lnTo>
                  <a:lnTo>
                    <a:pt x="2574925" y="511175"/>
                  </a:lnTo>
                  <a:lnTo>
                    <a:pt x="2616200" y="612775"/>
                  </a:lnTo>
                  <a:lnTo>
                    <a:pt x="2686050" y="647700"/>
                  </a:lnTo>
                  <a:lnTo>
                    <a:pt x="2790825" y="657225"/>
                  </a:lnTo>
                  <a:lnTo>
                    <a:pt x="2889250" y="692150"/>
                  </a:lnTo>
                  <a:lnTo>
                    <a:pt x="2943225" y="746125"/>
                  </a:lnTo>
                  <a:lnTo>
                    <a:pt x="2978150" y="828675"/>
                  </a:lnTo>
                  <a:lnTo>
                    <a:pt x="2990850" y="904875"/>
                  </a:lnTo>
                  <a:lnTo>
                    <a:pt x="2974975" y="977900"/>
                  </a:lnTo>
                  <a:lnTo>
                    <a:pt x="2936875" y="1006475"/>
                  </a:lnTo>
                  <a:lnTo>
                    <a:pt x="2873375" y="1031875"/>
                  </a:lnTo>
                  <a:lnTo>
                    <a:pt x="2806700" y="1057275"/>
                  </a:lnTo>
                  <a:lnTo>
                    <a:pt x="2755900" y="1079500"/>
                  </a:lnTo>
                  <a:lnTo>
                    <a:pt x="2740025" y="1098550"/>
                  </a:lnTo>
                  <a:lnTo>
                    <a:pt x="2644775" y="1108075"/>
                  </a:lnTo>
                  <a:lnTo>
                    <a:pt x="2552700" y="1127125"/>
                  </a:lnTo>
                  <a:lnTo>
                    <a:pt x="2479675" y="1146175"/>
                  </a:lnTo>
                  <a:lnTo>
                    <a:pt x="2419350" y="1168400"/>
                  </a:lnTo>
                  <a:lnTo>
                    <a:pt x="2371725" y="1216025"/>
                  </a:lnTo>
                  <a:lnTo>
                    <a:pt x="2352675" y="1292225"/>
                  </a:lnTo>
                  <a:lnTo>
                    <a:pt x="2378075" y="1384300"/>
                  </a:lnTo>
                  <a:lnTo>
                    <a:pt x="2425700" y="1425575"/>
                  </a:lnTo>
                  <a:lnTo>
                    <a:pt x="2495550" y="1450975"/>
                  </a:lnTo>
                  <a:lnTo>
                    <a:pt x="2520950" y="1501775"/>
                  </a:lnTo>
                  <a:lnTo>
                    <a:pt x="2533650" y="1562100"/>
                  </a:lnTo>
                  <a:lnTo>
                    <a:pt x="2533650" y="1609725"/>
                  </a:lnTo>
                  <a:lnTo>
                    <a:pt x="2520950" y="1654175"/>
                  </a:lnTo>
                  <a:lnTo>
                    <a:pt x="2479675" y="1720850"/>
                  </a:lnTo>
                  <a:lnTo>
                    <a:pt x="2419350" y="1781175"/>
                  </a:lnTo>
                  <a:lnTo>
                    <a:pt x="2355850" y="1812925"/>
                  </a:lnTo>
                  <a:lnTo>
                    <a:pt x="2282825" y="1828800"/>
                  </a:lnTo>
                  <a:lnTo>
                    <a:pt x="2228850" y="1819275"/>
                  </a:lnTo>
                  <a:lnTo>
                    <a:pt x="2178050" y="1800225"/>
                  </a:lnTo>
                  <a:lnTo>
                    <a:pt x="2111375" y="1793875"/>
                  </a:lnTo>
                  <a:lnTo>
                    <a:pt x="2032000" y="1768475"/>
                  </a:lnTo>
                  <a:lnTo>
                    <a:pt x="1981200" y="1746250"/>
                  </a:lnTo>
                  <a:lnTo>
                    <a:pt x="1911350" y="1720850"/>
                  </a:lnTo>
                  <a:lnTo>
                    <a:pt x="1876425" y="1708150"/>
                  </a:lnTo>
                  <a:lnTo>
                    <a:pt x="1787525" y="1711325"/>
                  </a:lnTo>
                  <a:lnTo>
                    <a:pt x="1754208" y="1762815"/>
                  </a:lnTo>
                  <a:lnTo>
                    <a:pt x="1754208" y="1528098"/>
                  </a:lnTo>
                  <a:lnTo>
                    <a:pt x="1466208" y="1528098"/>
                  </a:lnTo>
                  <a:lnTo>
                    <a:pt x="1466208" y="1816098"/>
                  </a:lnTo>
                  <a:lnTo>
                    <a:pt x="1718735" y="1816098"/>
                  </a:lnTo>
                  <a:lnTo>
                    <a:pt x="1701800" y="1841500"/>
                  </a:lnTo>
                  <a:lnTo>
                    <a:pt x="1657350" y="1895475"/>
                  </a:lnTo>
                  <a:lnTo>
                    <a:pt x="1597025" y="1917700"/>
                  </a:lnTo>
                  <a:lnTo>
                    <a:pt x="1511300" y="1914525"/>
                  </a:lnTo>
                  <a:lnTo>
                    <a:pt x="1447800" y="1895475"/>
                  </a:lnTo>
                  <a:lnTo>
                    <a:pt x="1400175" y="1866900"/>
                  </a:lnTo>
                  <a:lnTo>
                    <a:pt x="1358900" y="1860550"/>
                  </a:lnTo>
                  <a:lnTo>
                    <a:pt x="1304925" y="1860550"/>
                  </a:lnTo>
                  <a:lnTo>
                    <a:pt x="1247775" y="1882775"/>
                  </a:lnTo>
                  <a:lnTo>
                    <a:pt x="1177925" y="1905000"/>
                  </a:lnTo>
                  <a:lnTo>
                    <a:pt x="1136650" y="1905000"/>
                  </a:lnTo>
                  <a:lnTo>
                    <a:pt x="1089025" y="1898650"/>
                  </a:lnTo>
                  <a:lnTo>
                    <a:pt x="1028700" y="1844675"/>
                  </a:lnTo>
                  <a:lnTo>
                    <a:pt x="984250" y="1806575"/>
                  </a:lnTo>
                  <a:lnTo>
                    <a:pt x="923925" y="1771650"/>
                  </a:lnTo>
                  <a:lnTo>
                    <a:pt x="863600" y="1762125"/>
                  </a:lnTo>
                  <a:lnTo>
                    <a:pt x="790575" y="1765300"/>
                  </a:lnTo>
                  <a:lnTo>
                    <a:pt x="749300" y="1784350"/>
                  </a:lnTo>
                  <a:lnTo>
                    <a:pt x="666750" y="1819275"/>
                  </a:lnTo>
                  <a:lnTo>
                    <a:pt x="555625" y="1895475"/>
                  </a:lnTo>
                  <a:lnTo>
                    <a:pt x="514350" y="1920875"/>
                  </a:lnTo>
                  <a:lnTo>
                    <a:pt x="450850" y="1914525"/>
                  </a:lnTo>
                  <a:lnTo>
                    <a:pt x="371475" y="1914525"/>
                  </a:lnTo>
                  <a:lnTo>
                    <a:pt x="323850" y="1914525"/>
                  </a:lnTo>
                  <a:lnTo>
                    <a:pt x="292100" y="1927225"/>
                  </a:lnTo>
                  <a:lnTo>
                    <a:pt x="269875" y="1949450"/>
                  </a:lnTo>
                  <a:lnTo>
                    <a:pt x="241300" y="1876425"/>
                  </a:lnTo>
                  <a:lnTo>
                    <a:pt x="250825" y="1809750"/>
                  </a:lnTo>
                  <a:lnTo>
                    <a:pt x="234950" y="1768475"/>
                  </a:lnTo>
                  <a:lnTo>
                    <a:pt x="212725" y="1720850"/>
                  </a:lnTo>
                  <a:lnTo>
                    <a:pt x="190500" y="1695450"/>
                  </a:lnTo>
                  <a:lnTo>
                    <a:pt x="161925" y="1654175"/>
                  </a:lnTo>
                  <a:lnTo>
                    <a:pt x="142875" y="1600200"/>
                  </a:lnTo>
                  <a:lnTo>
                    <a:pt x="133350" y="1555750"/>
                  </a:lnTo>
                  <a:lnTo>
                    <a:pt x="149225" y="1476375"/>
                  </a:lnTo>
                  <a:lnTo>
                    <a:pt x="209550" y="1339850"/>
                  </a:lnTo>
                  <a:lnTo>
                    <a:pt x="238125" y="1244600"/>
                  </a:lnTo>
                  <a:lnTo>
                    <a:pt x="238125" y="1187450"/>
                  </a:lnTo>
                  <a:lnTo>
                    <a:pt x="215900" y="1117600"/>
                  </a:lnTo>
                  <a:lnTo>
                    <a:pt x="158750" y="996950"/>
                  </a:lnTo>
                  <a:lnTo>
                    <a:pt x="101600" y="898525"/>
                  </a:lnTo>
                  <a:lnTo>
                    <a:pt x="41275" y="822325"/>
                  </a:lnTo>
                  <a:lnTo>
                    <a:pt x="0" y="666750"/>
                  </a:lnTo>
                  <a:lnTo>
                    <a:pt x="0" y="593725"/>
                  </a:lnTo>
                  <a:lnTo>
                    <a:pt x="31750" y="523875"/>
                  </a:lnTo>
                  <a:lnTo>
                    <a:pt x="60325" y="482600"/>
                  </a:lnTo>
                  <a:lnTo>
                    <a:pt x="101600" y="422275"/>
                  </a:lnTo>
                  <a:lnTo>
                    <a:pt x="161925" y="384175"/>
                  </a:lnTo>
                  <a:lnTo>
                    <a:pt x="212725" y="365125"/>
                  </a:lnTo>
                  <a:lnTo>
                    <a:pt x="317500" y="355600"/>
                  </a:lnTo>
                  <a:lnTo>
                    <a:pt x="415925" y="358775"/>
                  </a:lnTo>
                  <a:lnTo>
                    <a:pt x="549275" y="371475"/>
                  </a:lnTo>
                  <a:lnTo>
                    <a:pt x="660400" y="390525"/>
                  </a:lnTo>
                  <a:lnTo>
                    <a:pt x="742950" y="361950"/>
                  </a:lnTo>
                  <a:lnTo>
                    <a:pt x="879475" y="279400"/>
                  </a:lnTo>
                  <a:lnTo>
                    <a:pt x="1050925" y="158750"/>
                  </a:lnTo>
                  <a:lnTo>
                    <a:pt x="1196975" y="53975"/>
                  </a:lnTo>
                  <a:close/>
                </a:path>
              </a:pathLst>
            </a:custGeom>
            <a:solidFill>
              <a:schemeClr val="bg2">
                <a:lumMod val="75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a:off x="2874625" y="2635369"/>
              <a:ext cx="43743" cy="602127"/>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endCxn id="39" idx="1"/>
            </p:cNvCxnSpPr>
            <p:nvPr/>
          </p:nvCxnSpPr>
          <p:spPr>
            <a:xfrm>
              <a:off x="2874625" y="2635369"/>
              <a:ext cx="829937" cy="425929"/>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9176" y="2429953"/>
              <a:ext cx="326512" cy="168358"/>
            </a:xfrm>
            <a:prstGeom prst="rect">
              <a:avLst/>
            </a:prstGeom>
          </p:spPr>
        </p:pic>
        <p:cxnSp>
          <p:nvCxnSpPr>
            <p:cNvPr id="28" name="Connecteur droit avec flèche 27"/>
            <p:cNvCxnSpPr/>
            <p:nvPr/>
          </p:nvCxnSpPr>
          <p:spPr>
            <a:xfrm flipH="1" flipV="1">
              <a:off x="3389067" y="3970913"/>
              <a:ext cx="208283" cy="503903"/>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3597350" y="4093091"/>
              <a:ext cx="107213" cy="381725"/>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3597350" y="3803986"/>
              <a:ext cx="418792" cy="670830"/>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pic>
          <p:nvPicPr>
            <p:cNvPr id="31" name="Imag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0451" y="4507109"/>
              <a:ext cx="326512" cy="168358"/>
            </a:xfrm>
            <a:prstGeom prst="rect">
              <a:avLst/>
            </a:prstGeom>
          </p:spPr>
        </p:pic>
        <p:cxnSp>
          <p:nvCxnSpPr>
            <p:cNvPr id="32" name="Connecteur droit avec flèche 31"/>
            <p:cNvCxnSpPr/>
            <p:nvPr/>
          </p:nvCxnSpPr>
          <p:spPr>
            <a:xfrm flipH="1">
              <a:off x="4409934" y="3158141"/>
              <a:ext cx="531815" cy="24173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e 32"/>
            <p:cNvGrpSpPr/>
            <p:nvPr/>
          </p:nvGrpSpPr>
          <p:grpSpPr>
            <a:xfrm>
              <a:off x="4959271" y="2971614"/>
              <a:ext cx="327444" cy="365884"/>
              <a:chOff x="5189979" y="2497676"/>
              <a:chExt cx="488727" cy="546100"/>
            </a:xfrm>
          </p:grpSpPr>
          <p:pic>
            <p:nvPicPr>
              <p:cNvPr id="34" name="Imag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9979" y="2644726"/>
                <a:ext cx="488727" cy="252000"/>
              </a:xfrm>
              <a:prstGeom prst="rect">
                <a:avLst/>
              </a:prstGeom>
            </p:spPr>
          </p:pic>
          <p:sp>
            <p:nvSpPr>
              <p:cNvPr id="35" name="Multiplier 34"/>
              <p:cNvSpPr/>
              <p:nvPr/>
            </p:nvSpPr>
            <p:spPr>
              <a:xfrm>
                <a:off x="5206801" y="2497676"/>
                <a:ext cx="461234" cy="546100"/>
              </a:xfrm>
              <a:prstGeom prst="mathMultiply">
                <a:avLst>
                  <a:gd name="adj1" fmla="val 7687"/>
                </a:avLst>
              </a:prstGeom>
              <a:solidFill>
                <a:schemeClr val="bg1">
                  <a:lumMod val="90000"/>
                  <a:alpha val="99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43" name="Groupe 42"/>
          <p:cNvGrpSpPr/>
          <p:nvPr/>
        </p:nvGrpSpPr>
        <p:grpSpPr>
          <a:xfrm>
            <a:off x="2331653" y="4983985"/>
            <a:ext cx="3107033" cy="1600165"/>
            <a:chOff x="935556" y="5243867"/>
            <a:chExt cx="3107033" cy="1600165"/>
          </a:xfrm>
        </p:grpSpPr>
        <p:grpSp>
          <p:nvGrpSpPr>
            <p:cNvPr id="44" name="Groupe 43"/>
            <p:cNvGrpSpPr>
              <a:grpSpLocks noChangeAspect="1"/>
            </p:cNvGrpSpPr>
            <p:nvPr/>
          </p:nvGrpSpPr>
          <p:grpSpPr>
            <a:xfrm>
              <a:off x="935556" y="5243867"/>
              <a:ext cx="2255871" cy="1600165"/>
              <a:chOff x="1127630" y="1991170"/>
              <a:chExt cx="5803224" cy="3478138"/>
            </a:xfrm>
          </p:grpSpPr>
          <p:pic>
            <p:nvPicPr>
              <p:cNvPr id="46" name="Imag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30" y="1991170"/>
                <a:ext cx="5803224" cy="3478138"/>
              </a:xfrm>
              <a:prstGeom prst="rect">
                <a:avLst/>
              </a:prstGeom>
            </p:spPr>
          </p:pic>
          <p:grpSp>
            <p:nvGrpSpPr>
              <p:cNvPr id="47" name="Groupe 46"/>
              <p:cNvGrpSpPr/>
              <p:nvPr/>
            </p:nvGrpSpPr>
            <p:grpSpPr>
              <a:xfrm>
                <a:off x="2177447" y="2263210"/>
                <a:ext cx="3276906" cy="2489269"/>
                <a:chOff x="2177447" y="2263210"/>
                <a:chExt cx="3276906" cy="2489269"/>
              </a:xfrm>
            </p:grpSpPr>
            <p:pic>
              <p:nvPicPr>
                <p:cNvPr id="48" name="Imag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7447" y="2879932"/>
                  <a:ext cx="374184" cy="374184"/>
                </a:xfrm>
                <a:prstGeom prst="rect">
                  <a:avLst/>
                </a:prstGeom>
              </p:spPr>
            </p:pic>
            <p:pic>
              <p:nvPicPr>
                <p:cNvPr id="49" name="Imag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40658" y="2263210"/>
                  <a:ext cx="374184" cy="374184"/>
                </a:xfrm>
                <a:prstGeom prst="rect">
                  <a:avLst/>
                </a:prstGeom>
              </p:spPr>
            </p:pic>
            <p:pic>
              <p:nvPicPr>
                <p:cNvPr id="50" name="Imag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80169" y="3730239"/>
                  <a:ext cx="374184" cy="374184"/>
                </a:xfrm>
                <a:prstGeom prst="rect">
                  <a:avLst/>
                </a:prstGeom>
              </p:spPr>
            </p:pic>
            <p:pic>
              <p:nvPicPr>
                <p:cNvPr id="51" name="Imag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3566" y="4378295"/>
                  <a:ext cx="374184" cy="374184"/>
                </a:xfrm>
                <a:prstGeom prst="rect">
                  <a:avLst/>
                </a:prstGeom>
              </p:spPr>
            </p:pic>
            <p:pic>
              <p:nvPicPr>
                <p:cNvPr id="52" name="Imag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16576" y="4104423"/>
                  <a:ext cx="374184" cy="374184"/>
                </a:xfrm>
                <a:prstGeom prst="rect">
                  <a:avLst/>
                </a:prstGeom>
              </p:spPr>
            </p:pic>
          </p:grpSp>
        </p:grpSp>
        <p:pic>
          <p:nvPicPr>
            <p:cNvPr id="45" name="Imag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54989" y="5677067"/>
              <a:ext cx="787600" cy="406106"/>
            </a:xfrm>
            <a:prstGeom prst="rect">
              <a:avLst/>
            </a:prstGeom>
          </p:spPr>
        </p:pic>
      </p:grpSp>
      <p:sp>
        <p:nvSpPr>
          <p:cNvPr id="53" name="Rectangle 52"/>
          <p:cNvSpPr/>
          <p:nvPr/>
        </p:nvSpPr>
        <p:spPr>
          <a:xfrm>
            <a:off x="6426684" y="1166193"/>
            <a:ext cx="5726629" cy="646331"/>
          </a:xfrm>
          <a:prstGeom prst="rect">
            <a:avLst/>
          </a:prstGeom>
        </p:spPr>
        <p:txBody>
          <a:bodyPr wrap="square">
            <a:spAutoFit/>
          </a:bodyPr>
          <a:lstStyle/>
          <a:p>
            <a:r>
              <a:rPr lang="fr-FR" b="1" dirty="0" err="1">
                <a:effectLst>
                  <a:outerShdw blurRad="38100" dist="38100" dir="2700000" algn="tl">
                    <a:srgbClr val="000000">
                      <a:alpha val="43137"/>
                    </a:srgbClr>
                  </a:outerShdw>
                </a:effectLst>
              </a:rPr>
              <a:t>Without</a:t>
            </a:r>
            <a:r>
              <a:rPr lang="fr-FR" b="1" dirty="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rPr>
              <a:t>central </a:t>
            </a:r>
            <a:r>
              <a:rPr lang="fr-FR" b="1" dirty="0" err="1" smtClean="0">
                <a:effectLst>
                  <a:outerShdw blurRad="38100" dist="38100" dir="2700000" algn="tl">
                    <a:srgbClr val="000000">
                      <a:alpha val="43137"/>
                    </a:srgbClr>
                  </a:outerShdw>
                </a:effectLst>
              </a:rPr>
              <a:t>database</a:t>
            </a:r>
            <a:r>
              <a:rPr lang="fr-FR" dirty="0"/>
              <a:t> </a:t>
            </a:r>
            <a:r>
              <a:rPr lang="fr-FR" dirty="0" smtClean="0"/>
              <a:t>=&gt; </a:t>
            </a:r>
            <a:r>
              <a:rPr lang="fr-FR" b="1" dirty="0" err="1">
                <a:effectLst>
                  <a:outerShdw blurRad="38100" dist="38100" dir="2700000" algn="tl">
                    <a:srgbClr val="000000">
                      <a:alpha val="43137"/>
                    </a:srgbClr>
                  </a:outerShdw>
                </a:effectLst>
              </a:rPr>
              <a:t>ponctual</a:t>
            </a:r>
            <a:r>
              <a:rPr lang="fr-FR" b="1" dirty="0">
                <a:effectLst>
                  <a:outerShdw blurRad="38100" dist="38100" dir="2700000" algn="tl">
                    <a:srgbClr val="000000">
                      <a:alpha val="43137"/>
                    </a:srgbClr>
                  </a:outerShdw>
                </a:effectLst>
              </a:rPr>
              <a:t> and by </a:t>
            </a:r>
            <a:r>
              <a:rPr lang="fr-FR" b="1" dirty="0" err="1" smtClean="0">
                <a:effectLst>
                  <a:outerShdw blurRad="38100" dist="38100" dir="2700000" algn="tl">
                    <a:srgbClr val="000000">
                      <a:alpha val="43137"/>
                    </a:srgbClr>
                  </a:outerShdw>
                </a:effectLst>
              </a:rPr>
              <a:t>sub-catchment</a:t>
            </a:r>
            <a:r>
              <a:rPr lang="fr-FR" dirty="0" smtClean="0"/>
              <a:t> vision</a:t>
            </a:r>
            <a:endParaRPr lang="fr-FR" dirty="0"/>
          </a:p>
        </p:txBody>
      </p:sp>
      <p:sp>
        <p:nvSpPr>
          <p:cNvPr id="54" name="ZoneTexte 53"/>
          <p:cNvSpPr txBox="1"/>
          <p:nvPr/>
        </p:nvSpPr>
        <p:spPr>
          <a:xfrm>
            <a:off x="5038442" y="2082132"/>
            <a:ext cx="184731" cy="369332"/>
          </a:xfrm>
          <a:prstGeom prst="rect">
            <a:avLst/>
          </a:prstGeom>
          <a:noFill/>
        </p:spPr>
        <p:txBody>
          <a:bodyPr wrap="none" rtlCol="0">
            <a:spAutoFit/>
          </a:bodyPr>
          <a:lstStyle/>
          <a:p>
            <a:endParaRPr lang="fr-FR" dirty="0">
              <a:solidFill>
                <a:srgbClr val="0FBEE8"/>
              </a:solidFill>
            </a:endParaRPr>
          </a:p>
        </p:txBody>
      </p:sp>
      <p:grpSp>
        <p:nvGrpSpPr>
          <p:cNvPr id="55" name="Groupe 54"/>
          <p:cNvGrpSpPr/>
          <p:nvPr/>
        </p:nvGrpSpPr>
        <p:grpSpPr>
          <a:xfrm>
            <a:off x="4091374" y="482834"/>
            <a:ext cx="2042459" cy="2144968"/>
            <a:chOff x="4058761" y="131578"/>
            <a:chExt cx="2042459" cy="2144968"/>
          </a:xfrm>
        </p:grpSpPr>
        <p:grpSp>
          <p:nvGrpSpPr>
            <p:cNvPr id="56" name="Groupe 55"/>
            <p:cNvGrpSpPr/>
            <p:nvPr/>
          </p:nvGrpSpPr>
          <p:grpSpPr>
            <a:xfrm>
              <a:off x="4058761" y="575515"/>
              <a:ext cx="2042459" cy="1448786"/>
              <a:chOff x="1127630" y="1991170"/>
              <a:chExt cx="5803224" cy="3478138"/>
            </a:xfrm>
          </p:grpSpPr>
          <p:pic>
            <p:nvPicPr>
              <p:cNvPr id="67" name="Imag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30" y="1991170"/>
                <a:ext cx="5803224" cy="3478138"/>
              </a:xfrm>
              <a:prstGeom prst="rect">
                <a:avLst/>
              </a:prstGeom>
            </p:spPr>
          </p:pic>
          <p:grpSp>
            <p:nvGrpSpPr>
              <p:cNvPr id="68" name="Groupe 67"/>
              <p:cNvGrpSpPr/>
              <p:nvPr/>
            </p:nvGrpSpPr>
            <p:grpSpPr>
              <a:xfrm>
                <a:off x="2177447" y="2263210"/>
                <a:ext cx="3276906" cy="2489269"/>
                <a:chOff x="2177447" y="2263210"/>
                <a:chExt cx="3276906" cy="2489269"/>
              </a:xfrm>
            </p:grpSpPr>
            <p:pic>
              <p:nvPicPr>
                <p:cNvPr id="69" name="Image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77447" y="2879932"/>
                  <a:ext cx="374184" cy="374184"/>
                </a:xfrm>
                <a:prstGeom prst="rect">
                  <a:avLst/>
                </a:prstGeom>
              </p:spPr>
            </p:pic>
            <p:pic>
              <p:nvPicPr>
                <p:cNvPr id="70" name="Image 6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40658" y="2263210"/>
                  <a:ext cx="374184" cy="374184"/>
                </a:xfrm>
                <a:prstGeom prst="rect">
                  <a:avLst/>
                </a:prstGeom>
              </p:spPr>
            </p:pic>
            <p:pic>
              <p:nvPicPr>
                <p:cNvPr id="71" name="Image 7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80169" y="3730239"/>
                  <a:ext cx="374184" cy="374184"/>
                </a:xfrm>
                <a:prstGeom prst="rect">
                  <a:avLst/>
                </a:prstGeom>
              </p:spPr>
            </p:pic>
            <p:pic>
              <p:nvPicPr>
                <p:cNvPr id="72" name="Image 7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53566" y="4378295"/>
                  <a:ext cx="374184" cy="374184"/>
                </a:xfrm>
                <a:prstGeom prst="rect">
                  <a:avLst/>
                </a:prstGeom>
              </p:spPr>
            </p:pic>
            <p:pic>
              <p:nvPicPr>
                <p:cNvPr id="73" name="Imag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16576" y="4104423"/>
                  <a:ext cx="374184" cy="374184"/>
                </a:xfrm>
                <a:prstGeom prst="rect">
                  <a:avLst/>
                </a:prstGeom>
              </p:spPr>
            </p:pic>
          </p:grpSp>
        </p:grpSp>
        <p:sp>
          <p:nvSpPr>
            <p:cNvPr id="57" name="Forme libre 56"/>
            <p:cNvSpPr/>
            <p:nvPr/>
          </p:nvSpPr>
          <p:spPr>
            <a:xfrm>
              <a:off x="4217476" y="577755"/>
              <a:ext cx="1871014" cy="1219536"/>
            </a:xfrm>
            <a:custGeom>
              <a:avLst/>
              <a:gdLst>
                <a:gd name="connsiteX0" fmla="*/ 998238 w 2990850"/>
                <a:gd name="connsiteY0" fmla="*/ 1364673 h 1949450"/>
                <a:gd name="connsiteX1" fmla="*/ 998238 w 2990850"/>
                <a:gd name="connsiteY1" fmla="*/ 1652673 h 1949450"/>
                <a:gd name="connsiteX2" fmla="*/ 1286238 w 2990850"/>
                <a:gd name="connsiteY2" fmla="*/ 1652673 h 1949450"/>
                <a:gd name="connsiteX3" fmla="*/ 1286238 w 2990850"/>
                <a:gd name="connsiteY3" fmla="*/ 1364673 h 1949450"/>
                <a:gd name="connsiteX4" fmla="*/ 1931257 w 2990850"/>
                <a:gd name="connsiteY4" fmla="*/ 1115523 h 1949450"/>
                <a:gd name="connsiteX5" fmla="*/ 1931257 w 2990850"/>
                <a:gd name="connsiteY5" fmla="*/ 1403523 h 1949450"/>
                <a:gd name="connsiteX6" fmla="*/ 2219257 w 2990850"/>
                <a:gd name="connsiteY6" fmla="*/ 1403523 h 1949450"/>
                <a:gd name="connsiteX7" fmla="*/ 2219257 w 2990850"/>
                <a:gd name="connsiteY7" fmla="*/ 1115523 h 1949450"/>
                <a:gd name="connsiteX8" fmla="*/ 1355725 w 2990850"/>
                <a:gd name="connsiteY8" fmla="*/ 0 h 1949450"/>
                <a:gd name="connsiteX9" fmla="*/ 1412875 w 2990850"/>
                <a:gd name="connsiteY9" fmla="*/ 6350 h 1949450"/>
                <a:gd name="connsiteX10" fmla="*/ 1479550 w 2990850"/>
                <a:gd name="connsiteY10" fmla="*/ 38100 h 1949450"/>
                <a:gd name="connsiteX11" fmla="*/ 1562100 w 2990850"/>
                <a:gd name="connsiteY11" fmla="*/ 92075 h 1949450"/>
                <a:gd name="connsiteX12" fmla="*/ 1647825 w 2990850"/>
                <a:gd name="connsiteY12" fmla="*/ 111125 h 1949450"/>
                <a:gd name="connsiteX13" fmla="*/ 1736725 w 2990850"/>
                <a:gd name="connsiteY13" fmla="*/ 114300 h 1949450"/>
                <a:gd name="connsiteX14" fmla="*/ 1873250 w 2990850"/>
                <a:gd name="connsiteY14" fmla="*/ 76200 h 1949450"/>
                <a:gd name="connsiteX15" fmla="*/ 2022475 w 2990850"/>
                <a:gd name="connsiteY15" fmla="*/ 60325 h 1949450"/>
                <a:gd name="connsiteX16" fmla="*/ 2193925 w 2990850"/>
                <a:gd name="connsiteY16" fmla="*/ 76200 h 1949450"/>
                <a:gd name="connsiteX17" fmla="*/ 2276475 w 2990850"/>
                <a:gd name="connsiteY17" fmla="*/ 88900 h 1949450"/>
                <a:gd name="connsiteX18" fmla="*/ 2330450 w 2990850"/>
                <a:gd name="connsiteY18" fmla="*/ 104775 h 1949450"/>
                <a:gd name="connsiteX19" fmla="*/ 2397125 w 2990850"/>
                <a:gd name="connsiteY19" fmla="*/ 155575 h 1949450"/>
                <a:gd name="connsiteX20" fmla="*/ 2447925 w 2990850"/>
                <a:gd name="connsiteY20" fmla="*/ 222250 h 1949450"/>
                <a:gd name="connsiteX21" fmla="*/ 2492375 w 2990850"/>
                <a:gd name="connsiteY21" fmla="*/ 301625 h 1949450"/>
                <a:gd name="connsiteX22" fmla="*/ 2527300 w 2990850"/>
                <a:gd name="connsiteY22" fmla="*/ 412750 h 1949450"/>
                <a:gd name="connsiteX23" fmla="*/ 2574925 w 2990850"/>
                <a:gd name="connsiteY23" fmla="*/ 511175 h 1949450"/>
                <a:gd name="connsiteX24" fmla="*/ 2616200 w 2990850"/>
                <a:gd name="connsiteY24" fmla="*/ 612775 h 1949450"/>
                <a:gd name="connsiteX25" fmla="*/ 2686050 w 2990850"/>
                <a:gd name="connsiteY25" fmla="*/ 647700 h 1949450"/>
                <a:gd name="connsiteX26" fmla="*/ 2790825 w 2990850"/>
                <a:gd name="connsiteY26" fmla="*/ 657225 h 1949450"/>
                <a:gd name="connsiteX27" fmla="*/ 2889250 w 2990850"/>
                <a:gd name="connsiteY27" fmla="*/ 692150 h 1949450"/>
                <a:gd name="connsiteX28" fmla="*/ 2943225 w 2990850"/>
                <a:gd name="connsiteY28" fmla="*/ 746125 h 1949450"/>
                <a:gd name="connsiteX29" fmla="*/ 2978150 w 2990850"/>
                <a:gd name="connsiteY29" fmla="*/ 828675 h 1949450"/>
                <a:gd name="connsiteX30" fmla="*/ 2990850 w 2990850"/>
                <a:gd name="connsiteY30" fmla="*/ 904875 h 1949450"/>
                <a:gd name="connsiteX31" fmla="*/ 2974975 w 2990850"/>
                <a:gd name="connsiteY31" fmla="*/ 977900 h 1949450"/>
                <a:gd name="connsiteX32" fmla="*/ 2936875 w 2990850"/>
                <a:gd name="connsiteY32" fmla="*/ 1006475 h 1949450"/>
                <a:gd name="connsiteX33" fmla="*/ 2873375 w 2990850"/>
                <a:gd name="connsiteY33" fmla="*/ 1031875 h 1949450"/>
                <a:gd name="connsiteX34" fmla="*/ 2806700 w 2990850"/>
                <a:gd name="connsiteY34" fmla="*/ 1057275 h 1949450"/>
                <a:gd name="connsiteX35" fmla="*/ 2755900 w 2990850"/>
                <a:gd name="connsiteY35" fmla="*/ 1079500 h 1949450"/>
                <a:gd name="connsiteX36" fmla="*/ 2740025 w 2990850"/>
                <a:gd name="connsiteY36" fmla="*/ 1098550 h 1949450"/>
                <a:gd name="connsiteX37" fmla="*/ 2644775 w 2990850"/>
                <a:gd name="connsiteY37" fmla="*/ 1108075 h 1949450"/>
                <a:gd name="connsiteX38" fmla="*/ 2552700 w 2990850"/>
                <a:gd name="connsiteY38" fmla="*/ 1127125 h 1949450"/>
                <a:gd name="connsiteX39" fmla="*/ 2479675 w 2990850"/>
                <a:gd name="connsiteY39" fmla="*/ 1146175 h 1949450"/>
                <a:gd name="connsiteX40" fmla="*/ 2419350 w 2990850"/>
                <a:gd name="connsiteY40" fmla="*/ 1168400 h 1949450"/>
                <a:gd name="connsiteX41" fmla="*/ 2371725 w 2990850"/>
                <a:gd name="connsiteY41" fmla="*/ 1216025 h 1949450"/>
                <a:gd name="connsiteX42" fmla="*/ 2352675 w 2990850"/>
                <a:gd name="connsiteY42" fmla="*/ 1292225 h 1949450"/>
                <a:gd name="connsiteX43" fmla="*/ 2378075 w 2990850"/>
                <a:gd name="connsiteY43" fmla="*/ 1384300 h 1949450"/>
                <a:gd name="connsiteX44" fmla="*/ 2425700 w 2990850"/>
                <a:gd name="connsiteY44" fmla="*/ 1425575 h 1949450"/>
                <a:gd name="connsiteX45" fmla="*/ 2495550 w 2990850"/>
                <a:gd name="connsiteY45" fmla="*/ 1450975 h 1949450"/>
                <a:gd name="connsiteX46" fmla="*/ 2520950 w 2990850"/>
                <a:gd name="connsiteY46" fmla="*/ 1501775 h 1949450"/>
                <a:gd name="connsiteX47" fmla="*/ 2533650 w 2990850"/>
                <a:gd name="connsiteY47" fmla="*/ 1562100 h 1949450"/>
                <a:gd name="connsiteX48" fmla="*/ 2533650 w 2990850"/>
                <a:gd name="connsiteY48" fmla="*/ 1609725 h 1949450"/>
                <a:gd name="connsiteX49" fmla="*/ 2520950 w 2990850"/>
                <a:gd name="connsiteY49" fmla="*/ 1654175 h 1949450"/>
                <a:gd name="connsiteX50" fmla="*/ 2479675 w 2990850"/>
                <a:gd name="connsiteY50" fmla="*/ 1720850 h 1949450"/>
                <a:gd name="connsiteX51" fmla="*/ 2419350 w 2990850"/>
                <a:gd name="connsiteY51" fmla="*/ 1781175 h 1949450"/>
                <a:gd name="connsiteX52" fmla="*/ 2355850 w 2990850"/>
                <a:gd name="connsiteY52" fmla="*/ 1812925 h 1949450"/>
                <a:gd name="connsiteX53" fmla="*/ 2282825 w 2990850"/>
                <a:gd name="connsiteY53" fmla="*/ 1828800 h 1949450"/>
                <a:gd name="connsiteX54" fmla="*/ 2228850 w 2990850"/>
                <a:gd name="connsiteY54" fmla="*/ 1819275 h 1949450"/>
                <a:gd name="connsiteX55" fmla="*/ 2178050 w 2990850"/>
                <a:gd name="connsiteY55" fmla="*/ 1800225 h 1949450"/>
                <a:gd name="connsiteX56" fmla="*/ 2111375 w 2990850"/>
                <a:gd name="connsiteY56" fmla="*/ 1793875 h 1949450"/>
                <a:gd name="connsiteX57" fmla="*/ 2032000 w 2990850"/>
                <a:gd name="connsiteY57" fmla="*/ 1768475 h 1949450"/>
                <a:gd name="connsiteX58" fmla="*/ 1981200 w 2990850"/>
                <a:gd name="connsiteY58" fmla="*/ 1746250 h 1949450"/>
                <a:gd name="connsiteX59" fmla="*/ 1911350 w 2990850"/>
                <a:gd name="connsiteY59" fmla="*/ 1720850 h 1949450"/>
                <a:gd name="connsiteX60" fmla="*/ 1876425 w 2990850"/>
                <a:gd name="connsiteY60" fmla="*/ 1708150 h 1949450"/>
                <a:gd name="connsiteX61" fmla="*/ 1787525 w 2990850"/>
                <a:gd name="connsiteY61" fmla="*/ 1711325 h 1949450"/>
                <a:gd name="connsiteX62" fmla="*/ 1754208 w 2990850"/>
                <a:gd name="connsiteY62" fmla="*/ 1762815 h 1949450"/>
                <a:gd name="connsiteX63" fmla="*/ 1754208 w 2990850"/>
                <a:gd name="connsiteY63" fmla="*/ 1528098 h 1949450"/>
                <a:gd name="connsiteX64" fmla="*/ 1466208 w 2990850"/>
                <a:gd name="connsiteY64" fmla="*/ 1528098 h 1949450"/>
                <a:gd name="connsiteX65" fmla="*/ 1466208 w 2990850"/>
                <a:gd name="connsiteY65" fmla="*/ 1816098 h 1949450"/>
                <a:gd name="connsiteX66" fmla="*/ 1718735 w 2990850"/>
                <a:gd name="connsiteY66" fmla="*/ 1816098 h 1949450"/>
                <a:gd name="connsiteX67" fmla="*/ 1701800 w 2990850"/>
                <a:gd name="connsiteY67" fmla="*/ 1841500 h 1949450"/>
                <a:gd name="connsiteX68" fmla="*/ 1657350 w 2990850"/>
                <a:gd name="connsiteY68" fmla="*/ 1895475 h 1949450"/>
                <a:gd name="connsiteX69" fmla="*/ 1597025 w 2990850"/>
                <a:gd name="connsiteY69" fmla="*/ 1917700 h 1949450"/>
                <a:gd name="connsiteX70" fmla="*/ 1511300 w 2990850"/>
                <a:gd name="connsiteY70" fmla="*/ 1914525 h 1949450"/>
                <a:gd name="connsiteX71" fmla="*/ 1447800 w 2990850"/>
                <a:gd name="connsiteY71" fmla="*/ 1895475 h 1949450"/>
                <a:gd name="connsiteX72" fmla="*/ 1400175 w 2990850"/>
                <a:gd name="connsiteY72" fmla="*/ 1866900 h 1949450"/>
                <a:gd name="connsiteX73" fmla="*/ 1358900 w 2990850"/>
                <a:gd name="connsiteY73" fmla="*/ 1860550 h 1949450"/>
                <a:gd name="connsiteX74" fmla="*/ 1304925 w 2990850"/>
                <a:gd name="connsiteY74" fmla="*/ 1860550 h 1949450"/>
                <a:gd name="connsiteX75" fmla="*/ 1247775 w 2990850"/>
                <a:gd name="connsiteY75" fmla="*/ 1882775 h 1949450"/>
                <a:gd name="connsiteX76" fmla="*/ 1177925 w 2990850"/>
                <a:gd name="connsiteY76" fmla="*/ 1905000 h 1949450"/>
                <a:gd name="connsiteX77" fmla="*/ 1136650 w 2990850"/>
                <a:gd name="connsiteY77" fmla="*/ 1905000 h 1949450"/>
                <a:gd name="connsiteX78" fmla="*/ 1089025 w 2990850"/>
                <a:gd name="connsiteY78" fmla="*/ 1898650 h 1949450"/>
                <a:gd name="connsiteX79" fmla="*/ 1028700 w 2990850"/>
                <a:gd name="connsiteY79" fmla="*/ 1844675 h 1949450"/>
                <a:gd name="connsiteX80" fmla="*/ 984250 w 2990850"/>
                <a:gd name="connsiteY80" fmla="*/ 1806575 h 1949450"/>
                <a:gd name="connsiteX81" fmla="*/ 923925 w 2990850"/>
                <a:gd name="connsiteY81" fmla="*/ 1771650 h 1949450"/>
                <a:gd name="connsiteX82" fmla="*/ 863600 w 2990850"/>
                <a:gd name="connsiteY82" fmla="*/ 1762125 h 1949450"/>
                <a:gd name="connsiteX83" fmla="*/ 790575 w 2990850"/>
                <a:gd name="connsiteY83" fmla="*/ 1765300 h 1949450"/>
                <a:gd name="connsiteX84" fmla="*/ 749300 w 2990850"/>
                <a:gd name="connsiteY84" fmla="*/ 1784350 h 1949450"/>
                <a:gd name="connsiteX85" fmla="*/ 666750 w 2990850"/>
                <a:gd name="connsiteY85" fmla="*/ 1819275 h 1949450"/>
                <a:gd name="connsiteX86" fmla="*/ 555625 w 2990850"/>
                <a:gd name="connsiteY86" fmla="*/ 1895475 h 1949450"/>
                <a:gd name="connsiteX87" fmla="*/ 514350 w 2990850"/>
                <a:gd name="connsiteY87" fmla="*/ 1920875 h 1949450"/>
                <a:gd name="connsiteX88" fmla="*/ 450850 w 2990850"/>
                <a:gd name="connsiteY88" fmla="*/ 1914525 h 1949450"/>
                <a:gd name="connsiteX89" fmla="*/ 371475 w 2990850"/>
                <a:gd name="connsiteY89" fmla="*/ 1914525 h 1949450"/>
                <a:gd name="connsiteX90" fmla="*/ 323850 w 2990850"/>
                <a:gd name="connsiteY90" fmla="*/ 1914525 h 1949450"/>
                <a:gd name="connsiteX91" fmla="*/ 292100 w 2990850"/>
                <a:gd name="connsiteY91" fmla="*/ 1927225 h 1949450"/>
                <a:gd name="connsiteX92" fmla="*/ 269875 w 2990850"/>
                <a:gd name="connsiteY92" fmla="*/ 1949450 h 1949450"/>
                <a:gd name="connsiteX93" fmla="*/ 241300 w 2990850"/>
                <a:gd name="connsiteY93" fmla="*/ 1876425 h 1949450"/>
                <a:gd name="connsiteX94" fmla="*/ 250825 w 2990850"/>
                <a:gd name="connsiteY94" fmla="*/ 1809750 h 1949450"/>
                <a:gd name="connsiteX95" fmla="*/ 234950 w 2990850"/>
                <a:gd name="connsiteY95" fmla="*/ 1768475 h 1949450"/>
                <a:gd name="connsiteX96" fmla="*/ 212725 w 2990850"/>
                <a:gd name="connsiteY96" fmla="*/ 1720850 h 1949450"/>
                <a:gd name="connsiteX97" fmla="*/ 190500 w 2990850"/>
                <a:gd name="connsiteY97" fmla="*/ 1695450 h 1949450"/>
                <a:gd name="connsiteX98" fmla="*/ 161925 w 2990850"/>
                <a:gd name="connsiteY98" fmla="*/ 1654175 h 1949450"/>
                <a:gd name="connsiteX99" fmla="*/ 142875 w 2990850"/>
                <a:gd name="connsiteY99" fmla="*/ 1600200 h 1949450"/>
                <a:gd name="connsiteX100" fmla="*/ 133350 w 2990850"/>
                <a:gd name="connsiteY100" fmla="*/ 1555750 h 1949450"/>
                <a:gd name="connsiteX101" fmla="*/ 149225 w 2990850"/>
                <a:gd name="connsiteY101" fmla="*/ 1476375 h 1949450"/>
                <a:gd name="connsiteX102" fmla="*/ 209550 w 2990850"/>
                <a:gd name="connsiteY102" fmla="*/ 1339850 h 1949450"/>
                <a:gd name="connsiteX103" fmla="*/ 238125 w 2990850"/>
                <a:gd name="connsiteY103" fmla="*/ 1244600 h 1949450"/>
                <a:gd name="connsiteX104" fmla="*/ 238125 w 2990850"/>
                <a:gd name="connsiteY104" fmla="*/ 1187450 h 1949450"/>
                <a:gd name="connsiteX105" fmla="*/ 215900 w 2990850"/>
                <a:gd name="connsiteY105" fmla="*/ 1117600 h 1949450"/>
                <a:gd name="connsiteX106" fmla="*/ 158750 w 2990850"/>
                <a:gd name="connsiteY106" fmla="*/ 996950 h 1949450"/>
                <a:gd name="connsiteX107" fmla="*/ 101600 w 2990850"/>
                <a:gd name="connsiteY107" fmla="*/ 898525 h 1949450"/>
                <a:gd name="connsiteX108" fmla="*/ 41275 w 2990850"/>
                <a:gd name="connsiteY108" fmla="*/ 822325 h 1949450"/>
                <a:gd name="connsiteX109" fmla="*/ 0 w 2990850"/>
                <a:gd name="connsiteY109" fmla="*/ 666750 h 1949450"/>
                <a:gd name="connsiteX110" fmla="*/ 0 w 2990850"/>
                <a:gd name="connsiteY110" fmla="*/ 593725 h 1949450"/>
                <a:gd name="connsiteX111" fmla="*/ 31750 w 2990850"/>
                <a:gd name="connsiteY111" fmla="*/ 523875 h 1949450"/>
                <a:gd name="connsiteX112" fmla="*/ 60325 w 2990850"/>
                <a:gd name="connsiteY112" fmla="*/ 482600 h 1949450"/>
                <a:gd name="connsiteX113" fmla="*/ 101600 w 2990850"/>
                <a:gd name="connsiteY113" fmla="*/ 422275 h 1949450"/>
                <a:gd name="connsiteX114" fmla="*/ 161925 w 2990850"/>
                <a:gd name="connsiteY114" fmla="*/ 384175 h 1949450"/>
                <a:gd name="connsiteX115" fmla="*/ 212725 w 2990850"/>
                <a:gd name="connsiteY115" fmla="*/ 365125 h 1949450"/>
                <a:gd name="connsiteX116" fmla="*/ 317500 w 2990850"/>
                <a:gd name="connsiteY116" fmla="*/ 355600 h 1949450"/>
                <a:gd name="connsiteX117" fmla="*/ 415925 w 2990850"/>
                <a:gd name="connsiteY117" fmla="*/ 358775 h 1949450"/>
                <a:gd name="connsiteX118" fmla="*/ 549275 w 2990850"/>
                <a:gd name="connsiteY118" fmla="*/ 371475 h 1949450"/>
                <a:gd name="connsiteX119" fmla="*/ 660400 w 2990850"/>
                <a:gd name="connsiteY119" fmla="*/ 390525 h 1949450"/>
                <a:gd name="connsiteX120" fmla="*/ 742950 w 2990850"/>
                <a:gd name="connsiteY120" fmla="*/ 361950 h 1949450"/>
                <a:gd name="connsiteX121" fmla="*/ 879475 w 2990850"/>
                <a:gd name="connsiteY121" fmla="*/ 279400 h 1949450"/>
                <a:gd name="connsiteX122" fmla="*/ 1050925 w 2990850"/>
                <a:gd name="connsiteY122" fmla="*/ 158750 h 1949450"/>
                <a:gd name="connsiteX123" fmla="*/ 1196975 w 2990850"/>
                <a:gd name="connsiteY123" fmla="*/ 53975 h 19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990850" h="1949450">
                  <a:moveTo>
                    <a:pt x="998238" y="1364673"/>
                  </a:moveTo>
                  <a:lnTo>
                    <a:pt x="998238" y="1652673"/>
                  </a:lnTo>
                  <a:lnTo>
                    <a:pt x="1286238" y="1652673"/>
                  </a:lnTo>
                  <a:lnTo>
                    <a:pt x="1286238" y="1364673"/>
                  </a:lnTo>
                  <a:close/>
                  <a:moveTo>
                    <a:pt x="1931257" y="1115523"/>
                  </a:moveTo>
                  <a:lnTo>
                    <a:pt x="1931257" y="1403523"/>
                  </a:lnTo>
                  <a:lnTo>
                    <a:pt x="2219257" y="1403523"/>
                  </a:lnTo>
                  <a:lnTo>
                    <a:pt x="2219257" y="1115523"/>
                  </a:lnTo>
                  <a:close/>
                  <a:moveTo>
                    <a:pt x="1355725" y="0"/>
                  </a:moveTo>
                  <a:lnTo>
                    <a:pt x="1412875" y="6350"/>
                  </a:lnTo>
                  <a:lnTo>
                    <a:pt x="1479550" y="38100"/>
                  </a:lnTo>
                  <a:lnTo>
                    <a:pt x="1562100" y="92075"/>
                  </a:lnTo>
                  <a:lnTo>
                    <a:pt x="1647825" y="111125"/>
                  </a:lnTo>
                  <a:lnTo>
                    <a:pt x="1736725" y="114300"/>
                  </a:lnTo>
                  <a:lnTo>
                    <a:pt x="1873250" y="76200"/>
                  </a:lnTo>
                  <a:lnTo>
                    <a:pt x="2022475" y="60325"/>
                  </a:lnTo>
                  <a:lnTo>
                    <a:pt x="2193925" y="76200"/>
                  </a:lnTo>
                  <a:lnTo>
                    <a:pt x="2276475" y="88900"/>
                  </a:lnTo>
                  <a:lnTo>
                    <a:pt x="2330450" y="104775"/>
                  </a:lnTo>
                  <a:lnTo>
                    <a:pt x="2397125" y="155575"/>
                  </a:lnTo>
                  <a:lnTo>
                    <a:pt x="2447925" y="222250"/>
                  </a:lnTo>
                  <a:lnTo>
                    <a:pt x="2492375" y="301625"/>
                  </a:lnTo>
                  <a:lnTo>
                    <a:pt x="2527300" y="412750"/>
                  </a:lnTo>
                  <a:lnTo>
                    <a:pt x="2574925" y="511175"/>
                  </a:lnTo>
                  <a:lnTo>
                    <a:pt x="2616200" y="612775"/>
                  </a:lnTo>
                  <a:lnTo>
                    <a:pt x="2686050" y="647700"/>
                  </a:lnTo>
                  <a:lnTo>
                    <a:pt x="2790825" y="657225"/>
                  </a:lnTo>
                  <a:lnTo>
                    <a:pt x="2889250" y="692150"/>
                  </a:lnTo>
                  <a:lnTo>
                    <a:pt x="2943225" y="746125"/>
                  </a:lnTo>
                  <a:lnTo>
                    <a:pt x="2978150" y="828675"/>
                  </a:lnTo>
                  <a:lnTo>
                    <a:pt x="2990850" y="904875"/>
                  </a:lnTo>
                  <a:lnTo>
                    <a:pt x="2974975" y="977900"/>
                  </a:lnTo>
                  <a:lnTo>
                    <a:pt x="2936875" y="1006475"/>
                  </a:lnTo>
                  <a:lnTo>
                    <a:pt x="2873375" y="1031875"/>
                  </a:lnTo>
                  <a:lnTo>
                    <a:pt x="2806700" y="1057275"/>
                  </a:lnTo>
                  <a:lnTo>
                    <a:pt x="2755900" y="1079500"/>
                  </a:lnTo>
                  <a:lnTo>
                    <a:pt x="2740025" y="1098550"/>
                  </a:lnTo>
                  <a:lnTo>
                    <a:pt x="2644775" y="1108075"/>
                  </a:lnTo>
                  <a:lnTo>
                    <a:pt x="2552700" y="1127125"/>
                  </a:lnTo>
                  <a:lnTo>
                    <a:pt x="2479675" y="1146175"/>
                  </a:lnTo>
                  <a:lnTo>
                    <a:pt x="2419350" y="1168400"/>
                  </a:lnTo>
                  <a:lnTo>
                    <a:pt x="2371725" y="1216025"/>
                  </a:lnTo>
                  <a:lnTo>
                    <a:pt x="2352675" y="1292225"/>
                  </a:lnTo>
                  <a:lnTo>
                    <a:pt x="2378075" y="1384300"/>
                  </a:lnTo>
                  <a:lnTo>
                    <a:pt x="2425700" y="1425575"/>
                  </a:lnTo>
                  <a:lnTo>
                    <a:pt x="2495550" y="1450975"/>
                  </a:lnTo>
                  <a:lnTo>
                    <a:pt x="2520950" y="1501775"/>
                  </a:lnTo>
                  <a:lnTo>
                    <a:pt x="2533650" y="1562100"/>
                  </a:lnTo>
                  <a:lnTo>
                    <a:pt x="2533650" y="1609725"/>
                  </a:lnTo>
                  <a:lnTo>
                    <a:pt x="2520950" y="1654175"/>
                  </a:lnTo>
                  <a:lnTo>
                    <a:pt x="2479675" y="1720850"/>
                  </a:lnTo>
                  <a:lnTo>
                    <a:pt x="2419350" y="1781175"/>
                  </a:lnTo>
                  <a:lnTo>
                    <a:pt x="2355850" y="1812925"/>
                  </a:lnTo>
                  <a:lnTo>
                    <a:pt x="2282825" y="1828800"/>
                  </a:lnTo>
                  <a:lnTo>
                    <a:pt x="2228850" y="1819275"/>
                  </a:lnTo>
                  <a:lnTo>
                    <a:pt x="2178050" y="1800225"/>
                  </a:lnTo>
                  <a:lnTo>
                    <a:pt x="2111375" y="1793875"/>
                  </a:lnTo>
                  <a:lnTo>
                    <a:pt x="2032000" y="1768475"/>
                  </a:lnTo>
                  <a:lnTo>
                    <a:pt x="1981200" y="1746250"/>
                  </a:lnTo>
                  <a:lnTo>
                    <a:pt x="1911350" y="1720850"/>
                  </a:lnTo>
                  <a:lnTo>
                    <a:pt x="1876425" y="1708150"/>
                  </a:lnTo>
                  <a:lnTo>
                    <a:pt x="1787525" y="1711325"/>
                  </a:lnTo>
                  <a:lnTo>
                    <a:pt x="1754208" y="1762815"/>
                  </a:lnTo>
                  <a:lnTo>
                    <a:pt x="1754208" y="1528098"/>
                  </a:lnTo>
                  <a:lnTo>
                    <a:pt x="1466208" y="1528098"/>
                  </a:lnTo>
                  <a:lnTo>
                    <a:pt x="1466208" y="1816098"/>
                  </a:lnTo>
                  <a:lnTo>
                    <a:pt x="1718735" y="1816098"/>
                  </a:lnTo>
                  <a:lnTo>
                    <a:pt x="1701800" y="1841500"/>
                  </a:lnTo>
                  <a:lnTo>
                    <a:pt x="1657350" y="1895475"/>
                  </a:lnTo>
                  <a:lnTo>
                    <a:pt x="1597025" y="1917700"/>
                  </a:lnTo>
                  <a:lnTo>
                    <a:pt x="1511300" y="1914525"/>
                  </a:lnTo>
                  <a:lnTo>
                    <a:pt x="1447800" y="1895475"/>
                  </a:lnTo>
                  <a:lnTo>
                    <a:pt x="1400175" y="1866900"/>
                  </a:lnTo>
                  <a:lnTo>
                    <a:pt x="1358900" y="1860550"/>
                  </a:lnTo>
                  <a:lnTo>
                    <a:pt x="1304925" y="1860550"/>
                  </a:lnTo>
                  <a:lnTo>
                    <a:pt x="1247775" y="1882775"/>
                  </a:lnTo>
                  <a:lnTo>
                    <a:pt x="1177925" y="1905000"/>
                  </a:lnTo>
                  <a:lnTo>
                    <a:pt x="1136650" y="1905000"/>
                  </a:lnTo>
                  <a:lnTo>
                    <a:pt x="1089025" y="1898650"/>
                  </a:lnTo>
                  <a:lnTo>
                    <a:pt x="1028700" y="1844675"/>
                  </a:lnTo>
                  <a:lnTo>
                    <a:pt x="984250" y="1806575"/>
                  </a:lnTo>
                  <a:lnTo>
                    <a:pt x="923925" y="1771650"/>
                  </a:lnTo>
                  <a:lnTo>
                    <a:pt x="863600" y="1762125"/>
                  </a:lnTo>
                  <a:lnTo>
                    <a:pt x="790575" y="1765300"/>
                  </a:lnTo>
                  <a:lnTo>
                    <a:pt x="749300" y="1784350"/>
                  </a:lnTo>
                  <a:lnTo>
                    <a:pt x="666750" y="1819275"/>
                  </a:lnTo>
                  <a:lnTo>
                    <a:pt x="555625" y="1895475"/>
                  </a:lnTo>
                  <a:lnTo>
                    <a:pt x="514350" y="1920875"/>
                  </a:lnTo>
                  <a:lnTo>
                    <a:pt x="450850" y="1914525"/>
                  </a:lnTo>
                  <a:lnTo>
                    <a:pt x="371475" y="1914525"/>
                  </a:lnTo>
                  <a:lnTo>
                    <a:pt x="323850" y="1914525"/>
                  </a:lnTo>
                  <a:lnTo>
                    <a:pt x="292100" y="1927225"/>
                  </a:lnTo>
                  <a:lnTo>
                    <a:pt x="269875" y="1949450"/>
                  </a:lnTo>
                  <a:lnTo>
                    <a:pt x="241300" y="1876425"/>
                  </a:lnTo>
                  <a:lnTo>
                    <a:pt x="250825" y="1809750"/>
                  </a:lnTo>
                  <a:lnTo>
                    <a:pt x="234950" y="1768475"/>
                  </a:lnTo>
                  <a:lnTo>
                    <a:pt x="212725" y="1720850"/>
                  </a:lnTo>
                  <a:lnTo>
                    <a:pt x="190500" y="1695450"/>
                  </a:lnTo>
                  <a:lnTo>
                    <a:pt x="161925" y="1654175"/>
                  </a:lnTo>
                  <a:lnTo>
                    <a:pt x="142875" y="1600200"/>
                  </a:lnTo>
                  <a:lnTo>
                    <a:pt x="133350" y="1555750"/>
                  </a:lnTo>
                  <a:lnTo>
                    <a:pt x="149225" y="1476375"/>
                  </a:lnTo>
                  <a:lnTo>
                    <a:pt x="209550" y="1339850"/>
                  </a:lnTo>
                  <a:lnTo>
                    <a:pt x="238125" y="1244600"/>
                  </a:lnTo>
                  <a:lnTo>
                    <a:pt x="238125" y="1187450"/>
                  </a:lnTo>
                  <a:lnTo>
                    <a:pt x="215900" y="1117600"/>
                  </a:lnTo>
                  <a:lnTo>
                    <a:pt x="158750" y="996950"/>
                  </a:lnTo>
                  <a:lnTo>
                    <a:pt x="101600" y="898525"/>
                  </a:lnTo>
                  <a:lnTo>
                    <a:pt x="41275" y="822325"/>
                  </a:lnTo>
                  <a:lnTo>
                    <a:pt x="0" y="666750"/>
                  </a:lnTo>
                  <a:lnTo>
                    <a:pt x="0" y="593725"/>
                  </a:lnTo>
                  <a:lnTo>
                    <a:pt x="31750" y="523875"/>
                  </a:lnTo>
                  <a:lnTo>
                    <a:pt x="60325" y="482600"/>
                  </a:lnTo>
                  <a:lnTo>
                    <a:pt x="101600" y="422275"/>
                  </a:lnTo>
                  <a:lnTo>
                    <a:pt x="161925" y="384175"/>
                  </a:lnTo>
                  <a:lnTo>
                    <a:pt x="212725" y="365125"/>
                  </a:lnTo>
                  <a:lnTo>
                    <a:pt x="317500" y="355600"/>
                  </a:lnTo>
                  <a:lnTo>
                    <a:pt x="415925" y="358775"/>
                  </a:lnTo>
                  <a:lnTo>
                    <a:pt x="549275" y="371475"/>
                  </a:lnTo>
                  <a:lnTo>
                    <a:pt x="660400" y="390525"/>
                  </a:lnTo>
                  <a:lnTo>
                    <a:pt x="742950" y="361950"/>
                  </a:lnTo>
                  <a:lnTo>
                    <a:pt x="879475" y="279400"/>
                  </a:lnTo>
                  <a:lnTo>
                    <a:pt x="1050925" y="158750"/>
                  </a:lnTo>
                  <a:lnTo>
                    <a:pt x="1196975" y="53975"/>
                  </a:lnTo>
                  <a:close/>
                </a:path>
              </a:pathLst>
            </a:custGeom>
            <a:solidFill>
              <a:schemeClr val="bg2">
                <a:lumMod val="75000"/>
              </a:schemeClr>
            </a:solidFill>
            <a:ln w="666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avec flèche 57"/>
            <p:cNvCxnSpPr>
              <a:stCxn id="54" idx="0"/>
              <a:endCxn id="73" idx="2"/>
            </p:cNvCxnSpPr>
            <p:nvPr/>
          </p:nvCxnSpPr>
          <p:spPr>
            <a:xfrm flipH="1" flipV="1">
              <a:off x="4930209" y="1611634"/>
              <a:ext cx="200599" cy="470498"/>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54" idx="0"/>
              <a:endCxn id="72" idx="2"/>
            </p:cNvCxnSpPr>
            <p:nvPr/>
          </p:nvCxnSpPr>
          <p:spPr>
            <a:xfrm flipV="1">
              <a:off x="5130808" y="1725713"/>
              <a:ext cx="93982" cy="356419"/>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54" idx="0"/>
              <a:endCxn id="71" idx="2"/>
            </p:cNvCxnSpPr>
            <p:nvPr/>
          </p:nvCxnSpPr>
          <p:spPr>
            <a:xfrm flipV="1">
              <a:off x="5130808" y="1455771"/>
              <a:ext cx="384907" cy="626361"/>
            </a:xfrm>
            <a:prstGeom prst="straightConnector1">
              <a:avLst/>
            </a:prstGeom>
            <a:ln>
              <a:solidFill>
                <a:srgbClr val="0FBEE8"/>
              </a:solidFill>
              <a:tailEnd type="triangle"/>
            </a:ln>
          </p:spPr>
          <p:style>
            <a:lnRef idx="1">
              <a:schemeClr val="accent1"/>
            </a:lnRef>
            <a:fillRef idx="0">
              <a:schemeClr val="accent1"/>
            </a:fillRef>
            <a:effectRef idx="0">
              <a:schemeClr val="accent1"/>
            </a:effectRef>
            <a:fontRef idx="minor">
              <a:schemeClr val="tx1"/>
            </a:fontRef>
          </p:style>
        </p:cxnSp>
        <p:pic>
          <p:nvPicPr>
            <p:cNvPr id="61" name="Image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78373" y="2119349"/>
              <a:ext cx="304867" cy="157197"/>
            </a:xfrm>
            <a:prstGeom prst="rect">
              <a:avLst/>
            </a:prstGeom>
          </p:spPr>
        </p:pic>
        <p:cxnSp>
          <p:nvCxnSpPr>
            <p:cNvPr id="62" name="Connecteur droit avec flèche 61"/>
            <p:cNvCxnSpPr/>
            <p:nvPr/>
          </p:nvCxnSpPr>
          <p:spPr>
            <a:xfrm>
              <a:off x="4777599" y="575515"/>
              <a:ext cx="217132" cy="45447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4329820" y="131578"/>
              <a:ext cx="184731" cy="369332"/>
            </a:xfrm>
            <a:prstGeom prst="rect">
              <a:avLst/>
            </a:prstGeom>
            <a:noFill/>
          </p:spPr>
          <p:txBody>
            <a:bodyPr wrap="none" rtlCol="0">
              <a:spAutoFit/>
            </a:bodyPr>
            <a:lstStyle/>
            <a:p>
              <a:endParaRPr lang="fr-FR" dirty="0">
                <a:solidFill>
                  <a:schemeClr val="bg2">
                    <a:lumMod val="75000"/>
                  </a:schemeClr>
                </a:solidFill>
              </a:endParaRPr>
            </a:p>
          </p:txBody>
        </p:sp>
        <p:grpSp>
          <p:nvGrpSpPr>
            <p:cNvPr id="64" name="Groupe 63"/>
            <p:cNvGrpSpPr/>
            <p:nvPr/>
          </p:nvGrpSpPr>
          <p:grpSpPr>
            <a:xfrm>
              <a:off x="4536954" y="253981"/>
              <a:ext cx="305738" cy="341629"/>
              <a:chOff x="5189979" y="2497676"/>
              <a:chExt cx="488727" cy="546100"/>
            </a:xfrm>
          </p:grpSpPr>
          <p:pic>
            <p:nvPicPr>
              <p:cNvPr id="65" name="Image 6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89979" y="2644726"/>
                <a:ext cx="488727" cy="252000"/>
              </a:xfrm>
              <a:prstGeom prst="rect">
                <a:avLst/>
              </a:prstGeom>
            </p:spPr>
          </p:pic>
          <p:sp>
            <p:nvSpPr>
              <p:cNvPr id="66" name="Multiplier 65"/>
              <p:cNvSpPr/>
              <p:nvPr/>
            </p:nvSpPr>
            <p:spPr>
              <a:xfrm>
                <a:off x="5206801" y="2497676"/>
                <a:ext cx="461234" cy="546100"/>
              </a:xfrm>
              <a:prstGeom prst="mathMultiply">
                <a:avLst>
                  <a:gd name="adj1" fmla="val 7687"/>
                </a:avLst>
              </a:prstGeom>
              <a:solidFill>
                <a:schemeClr val="bg1">
                  <a:lumMod val="90000"/>
                  <a:alpha val="99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74" name="Rectangle 73"/>
          <p:cNvSpPr/>
          <p:nvPr/>
        </p:nvSpPr>
        <p:spPr>
          <a:xfrm>
            <a:off x="6426685" y="3186366"/>
            <a:ext cx="5726629" cy="646331"/>
          </a:xfrm>
          <a:prstGeom prst="rect">
            <a:avLst/>
          </a:prstGeom>
        </p:spPr>
        <p:txBody>
          <a:bodyPr wrap="square">
            <a:spAutoFit/>
          </a:bodyPr>
          <a:lstStyle/>
          <a:p>
            <a:r>
              <a:rPr lang="fr-FR" b="1" dirty="0" err="1" smtClean="0">
                <a:effectLst>
                  <a:outerShdw blurRad="38100" dist="38100" dir="2700000" algn="tl">
                    <a:srgbClr val="000000">
                      <a:alpha val="43137"/>
                    </a:srgbClr>
                  </a:outerShdw>
                </a:effectLst>
              </a:rPr>
              <a:t>With</a:t>
            </a:r>
            <a:r>
              <a:rPr lang="fr-FR" b="1" dirty="0" smtClean="0">
                <a:effectLst>
                  <a:outerShdw blurRad="38100" dist="38100" dir="2700000" algn="tl">
                    <a:srgbClr val="000000">
                      <a:alpha val="43137"/>
                    </a:srgbClr>
                  </a:outerShdw>
                </a:effectLst>
              </a:rPr>
              <a:t> central </a:t>
            </a:r>
            <a:r>
              <a:rPr lang="fr-FR" b="1" dirty="0" err="1" smtClean="0">
                <a:effectLst>
                  <a:outerShdw blurRad="38100" dist="38100" dir="2700000" algn="tl">
                    <a:srgbClr val="000000">
                      <a:alpha val="43137"/>
                    </a:srgbClr>
                  </a:outerShdw>
                </a:effectLst>
              </a:rPr>
              <a:t>database</a:t>
            </a:r>
            <a:r>
              <a:rPr lang="fr-FR" b="1" dirty="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rPr>
              <a:t>=&gt; </a:t>
            </a:r>
            <a:r>
              <a:rPr lang="fr-FR" b="1" dirty="0" err="1">
                <a:effectLst>
                  <a:outerShdw blurRad="38100" dist="38100" dir="2700000" algn="tl">
                    <a:srgbClr val="000000">
                      <a:alpha val="43137"/>
                    </a:srgbClr>
                  </a:outerShdw>
                </a:effectLst>
              </a:rPr>
              <a:t>ponctual</a:t>
            </a:r>
            <a:r>
              <a:rPr lang="fr-FR" b="1" dirty="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rPr>
              <a:t>(but at </a:t>
            </a:r>
            <a:r>
              <a:rPr lang="fr-FR" b="1" dirty="0" err="1" smtClean="0">
                <a:effectLst>
                  <a:outerShdw blurRad="38100" dist="38100" dir="2700000" algn="tl">
                    <a:srgbClr val="000000">
                      <a:alpha val="43137"/>
                    </a:srgbClr>
                  </a:outerShdw>
                </a:effectLst>
              </a:rPr>
              <a:t>watershed</a:t>
            </a:r>
            <a:r>
              <a:rPr lang="fr-FR" b="1" dirty="0" smtClean="0">
                <a:effectLst>
                  <a:outerShdw blurRad="38100" dist="38100" dir="2700000" algn="tl">
                    <a:srgbClr val="000000">
                      <a:alpha val="43137"/>
                    </a:srgbClr>
                  </a:outerShdw>
                </a:effectLst>
              </a:rPr>
              <a:t> </a:t>
            </a:r>
            <a:r>
              <a:rPr lang="fr-FR" b="1" dirty="0" err="1" smtClean="0">
                <a:effectLst>
                  <a:outerShdw blurRad="38100" dist="38100" dir="2700000" algn="tl">
                    <a:srgbClr val="000000">
                      <a:alpha val="43137"/>
                    </a:srgbClr>
                  </a:outerShdw>
                </a:effectLst>
              </a:rPr>
              <a:t>scale</a:t>
            </a:r>
            <a:r>
              <a:rPr lang="fr-FR" b="1" dirty="0" smtClean="0">
                <a:effectLst>
                  <a:outerShdw blurRad="38100" dist="38100" dir="2700000" algn="tl">
                    <a:srgbClr val="000000">
                      <a:alpha val="43137"/>
                    </a:srgbClr>
                  </a:outerShdw>
                </a:effectLst>
              </a:rPr>
              <a:t>)</a:t>
            </a:r>
            <a:r>
              <a:rPr lang="fr-FR" dirty="0" smtClean="0"/>
              <a:t> vision</a:t>
            </a:r>
            <a:endParaRPr lang="fr-FR" dirty="0"/>
          </a:p>
        </p:txBody>
      </p:sp>
      <p:sp>
        <p:nvSpPr>
          <p:cNvPr id="75" name="Rectangle 74"/>
          <p:cNvSpPr/>
          <p:nvPr/>
        </p:nvSpPr>
        <p:spPr>
          <a:xfrm>
            <a:off x="6317644" y="5272863"/>
            <a:ext cx="5726629" cy="646331"/>
          </a:xfrm>
          <a:prstGeom prst="rect">
            <a:avLst/>
          </a:prstGeom>
        </p:spPr>
        <p:txBody>
          <a:bodyPr wrap="square">
            <a:spAutoFit/>
          </a:bodyPr>
          <a:lstStyle/>
          <a:p>
            <a:r>
              <a:rPr lang="fr-FR" b="1" dirty="0" err="1" smtClean="0">
                <a:effectLst>
                  <a:outerShdw blurRad="38100" dist="38100" dir="2700000" algn="tl">
                    <a:srgbClr val="000000">
                      <a:alpha val="43137"/>
                    </a:srgbClr>
                  </a:outerShdw>
                </a:effectLst>
              </a:rPr>
              <a:t>With</a:t>
            </a:r>
            <a:r>
              <a:rPr lang="fr-FR" b="1" dirty="0" smtClean="0">
                <a:effectLst>
                  <a:outerShdw blurRad="38100" dist="38100" dir="2700000" algn="tl">
                    <a:srgbClr val="000000">
                      <a:alpha val="43137"/>
                    </a:srgbClr>
                  </a:outerShdw>
                </a:effectLst>
              </a:rPr>
              <a:t> </a:t>
            </a:r>
            <a:r>
              <a:rPr lang="fr-FR" b="1" dirty="0" err="1" smtClean="0">
                <a:effectLst>
                  <a:outerShdw blurRad="38100" dist="38100" dir="2700000" algn="tl">
                    <a:srgbClr val="000000">
                      <a:alpha val="43137"/>
                    </a:srgbClr>
                  </a:outerShdw>
                </a:effectLst>
              </a:rPr>
              <a:t>centralized</a:t>
            </a:r>
            <a:r>
              <a:rPr lang="fr-FR" b="1" dirty="0" smtClean="0">
                <a:effectLst>
                  <a:outerShdw blurRad="38100" dist="38100" dir="2700000" algn="tl">
                    <a:srgbClr val="000000">
                      <a:alpha val="43137"/>
                    </a:srgbClr>
                  </a:outerShdw>
                </a:effectLst>
              </a:rPr>
              <a:t> </a:t>
            </a:r>
            <a:r>
              <a:rPr lang="fr-FR" b="1" dirty="0" err="1" smtClean="0">
                <a:effectLst>
                  <a:outerShdw blurRad="38100" dist="38100" dir="2700000" algn="tl">
                    <a:srgbClr val="000000">
                      <a:alpha val="43137"/>
                    </a:srgbClr>
                  </a:outerShdw>
                </a:effectLst>
              </a:rPr>
              <a:t>database</a:t>
            </a:r>
            <a:r>
              <a:rPr lang="fr-FR" b="1" dirty="0" smtClean="0">
                <a:effectLst>
                  <a:outerShdw blurRad="38100" dist="38100" dir="2700000" algn="tl">
                    <a:srgbClr val="000000">
                      <a:alpha val="43137"/>
                    </a:srgbClr>
                  </a:outerShdw>
                </a:effectLst>
              </a:rPr>
              <a:t> and </a:t>
            </a:r>
            <a:r>
              <a:rPr lang="fr-FR" b="1" dirty="0" err="1" smtClean="0">
                <a:effectLst>
                  <a:outerShdw blurRad="38100" dist="38100" dir="2700000" algn="tl">
                    <a:srgbClr val="000000">
                      <a:alpha val="43137"/>
                    </a:srgbClr>
                  </a:outerShdw>
                </a:effectLst>
              </a:rPr>
              <a:t>hydrological</a:t>
            </a:r>
            <a:r>
              <a:rPr lang="fr-FR" b="1" dirty="0" smtClean="0">
                <a:effectLst>
                  <a:outerShdw blurRad="38100" dist="38100" dir="2700000" algn="tl">
                    <a:srgbClr val="000000">
                      <a:alpha val="43137"/>
                    </a:srgbClr>
                  </a:outerShdw>
                </a:effectLst>
              </a:rPr>
              <a:t> model, =&gt; a global vision</a:t>
            </a:r>
            <a:r>
              <a:rPr lang="fr-FR" dirty="0" smtClean="0"/>
              <a:t> at </a:t>
            </a:r>
            <a:r>
              <a:rPr lang="fr-FR" dirty="0" err="1" smtClean="0"/>
              <a:t>watershed</a:t>
            </a:r>
            <a:r>
              <a:rPr lang="fr-FR" dirty="0" smtClean="0"/>
              <a:t> </a:t>
            </a:r>
            <a:r>
              <a:rPr lang="fr-FR" dirty="0" err="1" smtClean="0"/>
              <a:t>scale</a:t>
            </a:r>
            <a:endParaRPr lang="fr-FR" dirty="0"/>
          </a:p>
        </p:txBody>
      </p:sp>
      <p:cxnSp>
        <p:nvCxnSpPr>
          <p:cNvPr id="76" name="Connecteur droit 75"/>
          <p:cNvCxnSpPr/>
          <p:nvPr/>
        </p:nvCxnSpPr>
        <p:spPr>
          <a:xfrm flipV="1">
            <a:off x="195338" y="2630690"/>
            <a:ext cx="11569700" cy="21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303640" y="4934924"/>
            <a:ext cx="11569700" cy="21511"/>
          </a:xfrm>
          <a:prstGeom prst="line">
            <a:avLst/>
          </a:prstGeom>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3221428" y="1729095"/>
            <a:ext cx="646684" cy="584775"/>
          </a:xfrm>
          <a:prstGeom prst="rect">
            <a:avLst/>
          </a:prstGeom>
          <a:noFill/>
        </p:spPr>
        <p:txBody>
          <a:bodyPr wrap="square" rtlCol="0">
            <a:spAutoFit/>
          </a:bodyPr>
          <a:lstStyle/>
          <a:p>
            <a:r>
              <a:rPr lang="fr-FR" sz="3200" b="1" dirty="0" smtClean="0">
                <a:effectLst>
                  <a:outerShdw blurRad="38100" dist="38100" dir="2700000" algn="tl">
                    <a:srgbClr val="000000">
                      <a:alpha val="43137"/>
                    </a:srgbClr>
                  </a:outerShdw>
                </a:effectLst>
              </a:rPr>
              <a:t>+</a:t>
            </a:r>
            <a:endParaRPr lang="fr-FR" sz="3200" b="1" dirty="0">
              <a:effectLst>
                <a:outerShdw blurRad="38100" dist="38100" dir="2700000" algn="tl">
                  <a:srgbClr val="000000">
                    <a:alpha val="43137"/>
                  </a:srgbClr>
                </a:outerShdw>
              </a:effectLst>
            </a:endParaRPr>
          </a:p>
        </p:txBody>
      </p:sp>
      <p:sp>
        <p:nvSpPr>
          <p:cNvPr id="79"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Integrated </a:t>
            </a:r>
            <a:r>
              <a:rPr lang="fr-FR" dirty="0" err="1" smtClean="0">
                <a:solidFill>
                  <a:schemeClr val="bg2"/>
                </a:solidFill>
              </a:rPr>
              <a:t>Risk</a:t>
            </a:r>
            <a:r>
              <a:rPr lang="fr-FR" dirty="0" smtClean="0">
                <a:solidFill>
                  <a:schemeClr val="bg2"/>
                </a:solidFill>
              </a:rPr>
              <a:t> Management</a:t>
            </a:r>
            <a:endParaRPr lang="fr-FR" dirty="0">
              <a:solidFill>
                <a:schemeClr val="bg2"/>
              </a:solidFill>
            </a:endParaRPr>
          </a:p>
        </p:txBody>
      </p:sp>
    </p:spTree>
    <p:extLst>
      <p:ext uri="{BB962C8B-B14F-4D97-AF65-F5344CB8AC3E}">
        <p14:creationId xmlns:p14="http://schemas.microsoft.com/office/powerpoint/2010/main" val="199881792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17</a:t>
            </a:fld>
            <a:endParaRPr lang="fr-FR"/>
          </a:p>
        </p:txBody>
      </p:sp>
      <p:sp>
        <p:nvSpPr>
          <p:cNvPr id="79"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Integrated </a:t>
            </a:r>
            <a:r>
              <a:rPr lang="fr-FR" dirty="0" err="1" smtClean="0">
                <a:solidFill>
                  <a:schemeClr val="bg2"/>
                </a:solidFill>
              </a:rPr>
              <a:t>Risk</a:t>
            </a:r>
            <a:r>
              <a:rPr lang="fr-FR" dirty="0" smtClean="0">
                <a:solidFill>
                  <a:schemeClr val="bg2"/>
                </a:solidFill>
              </a:rPr>
              <a:t> Management</a:t>
            </a:r>
            <a:endParaRPr lang="fr-FR" dirty="0">
              <a:solidFill>
                <a:schemeClr val="bg2"/>
              </a:solidFill>
            </a:endParaRPr>
          </a:p>
        </p:txBody>
      </p:sp>
      <p:sp>
        <p:nvSpPr>
          <p:cNvPr id="80" name="Titre 1"/>
          <p:cNvSpPr txBox="1">
            <a:spLocks/>
          </p:cNvSpPr>
          <p:nvPr/>
        </p:nvSpPr>
        <p:spPr>
          <a:xfrm>
            <a:off x="8445045" y="2914948"/>
            <a:ext cx="3429993" cy="1530478"/>
          </a:xfrm>
          <a:prstGeom prst="rect">
            <a:avLst/>
          </a:prstGeom>
        </p:spPr>
        <p:txBody>
          <a:bodyPr>
            <a:no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sz="2400" smtClean="0"/>
              <a:t>The same rainfall event doesn’t always lead to the same consequences</a:t>
            </a:r>
            <a:endParaRPr lang="fr-FR" sz="2400" dirty="0"/>
          </a:p>
        </p:txBody>
      </p:sp>
      <p:grpSp>
        <p:nvGrpSpPr>
          <p:cNvPr id="81" name="Groupe 80"/>
          <p:cNvGrpSpPr/>
          <p:nvPr/>
        </p:nvGrpSpPr>
        <p:grpSpPr>
          <a:xfrm>
            <a:off x="525978" y="1110353"/>
            <a:ext cx="1938953" cy="2333385"/>
            <a:chOff x="245447" y="1781414"/>
            <a:chExt cx="3323253" cy="3837453"/>
          </a:xfrm>
        </p:grpSpPr>
        <p:pic>
          <p:nvPicPr>
            <p:cNvPr id="82" name="Imag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47" y="3079901"/>
              <a:ext cx="3323253" cy="2538966"/>
            </a:xfrm>
            <a:prstGeom prst="rect">
              <a:avLst/>
            </a:prstGeom>
          </p:spPr>
        </p:pic>
        <p:pic>
          <p:nvPicPr>
            <p:cNvPr id="83" name="Imag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32" y="1781414"/>
              <a:ext cx="2255753" cy="1359288"/>
            </a:xfrm>
            <a:prstGeom prst="rect">
              <a:avLst/>
            </a:prstGeom>
          </p:spPr>
        </p:pic>
      </p:grpSp>
      <p:sp>
        <p:nvSpPr>
          <p:cNvPr id="84" name="Flèche droite 83"/>
          <p:cNvSpPr/>
          <p:nvPr/>
        </p:nvSpPr>
        <p:spPr>
          <a:xfrm>
            <a:off x="2896731" y="2313439"/>
            <a:ext cx="87630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84"/>
          <p:cNvCxnSpPr/>
          <p:nvPr/>
        </p:nvCxnSpPr>
        <p:spPr>
          <a:xfrm>
            <a:off x="4204831" y="1386339"/>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H="1" flipV="1">
            <a:off x="4204831" y="2872239"/>
            <a:ext cx="1549400" cy="0"/>
          </a:xfrm>
          <a:prstGeom prst="line">
            <a:avLst/>
          </a:prstGeom>
        </p:spPr>
        <p:style>
          <a:lnRef idx="1">
            <a:schemeClr val="accent1"/>
          </a:lnRef>
          <a:fillRef idx="0">
            <a:schemeClr val="accent1"/>
          </a:fillRef>
          <a:effectRef idx="0">
            <a:schemeClr val="accent1"/>
          </a:effectRef>
          <a:fontRef idx="minor">
            <a:schemeClr val="tx1"/>
          </a:fontRef>
        </p:style>
      </p:cxnSp>
      <p:sp>
        <p:nvSpPr>
          <p:cNvPr id="87" name="Forme libre 86"/>
          <p:cNvSpPr/>
          <p:nvPr/>
        </p:nvSpPr>
        <p:spPr>
          <a:xfrm>
            <a:off x="4219345" y="2516457"/>
            <a:ext cx="1335315" cy="301353"/>
          </a:xfrm>
          <a:custGeom>
            <a:avLst/>
            <a:gdLst>
              <a:gd name="connsiteX0" fmla="*/ 0 w 1335315"/>
              <a:gd name="connsiteY0" fmla="*/ 301353 h 301353"/>
              <a:gd name="connsiteX1" fmla="*/ 406400 w 1335315"/>
              <a:gd name="connsiteY1" fmla="*/ 11068 h 301353"/>
              <a:gd name="connsiteX2" fmla="*/ 943429 w 1335315"/>
              <a:gd name="connsiteY2" fmla="*/ 83639 h 301353"/>
              <a:gd name="connsiteX3" fmla="*/ 1335315 w 1335315"/>
              <a:gd name="connsiteY3" fmla="*/ 301353 h 301353"/>
            </a:gdLst>
            <a:ahLst/>
            <a:cxnLst>
              <a:cxn ang="0">
                <a:pos x="connsiteX0" y="connsiteY0"/>
              </a:cxn>
              <a:cxn ang="0">
                <a:pos x="connsiteX1" y="connsiteY1"/>
              </a:cxn>
              <a:cxn ang="0">
                <a:pos x="connsiteX2" y="connsiteY2"/>
              </a:cxn>
              <a:cxn ang="0">
                <a:pos x="connsiteX3" y="connsiteY3"/>
              </a:cxn>
            </a:cxnLst>
            <a:rect l="l" t="t" r="r" b="b"/>
            <a:pathLst>
              <a:path w="1335315" h="301353">
                <a:moveTo>
                  <a:pt x="0" y="301353"/>
                </a:moveTo>
                <a:cubicBezTo>
                  <a:pt x="124581" y="174353"/>
                  <a:pt x="249162" y="47354"/>
                  <a:pt x="406400" y="11068"/>
                </a:cubicBezTo>
                <a:cubicBezTo>
                  <a:pt x="563638" y="-25218"/>
                  <a:pt x="788610" y="35258"/>
                  <a:pt x="943429" y="83639"/>
                </a:cubicBezTo>
                <a:cubicBezTo>
                  <a:pt x="1098248" y="132020"/>
                  <a:pt x="1216781" y="216686"/>
                  <a:pt x="1335315" y="301353"/>
                </a:cubicBezTo>
              </a:path>
            </a:pathLst>
          </a:cu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8" name="Imag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7574" y="1359126"/>
            <a:ext cx="1513113" cy="1513113"/>
          </a:xfrm>
          <a:prstGeom prst="rect">
            <a:avLst/>
          </a:prstGeom>
        </p:spPr>
      </p:pic>
      <p:grpSp>
        <p:nvGrpSpPr>
          <p:cNvPr id="89" name="Groupe 88"/>
          <p:cNvGrpSpPr/>
          <p:nvPr/>
        </p:nvGrpSpPr>
        <p:grpSpPr>
          <a:xfrm>
            <a:off x="525978" y="3661464"/>
            <a:ext cx="1938953" cy="2333385"/>
            <a:chOff x="245447" y="1781414"/>
            <a:chExt cx="3323253" cy="3837453"/>
          </a:xfrm>
        </p:grpSpPr>
        <p:pic>
          <p:nvPicPr>
            <p:cNvPr id="90" name="Image 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47" y="3079901"/>
              <a:ext cx="3323253" cy="2538966"/>
            </a:xfrm>
            <a:prstGeom prst="rect">
              <a:avLst/>
            </a:prstGeom>
          </p:spPr>
        </p:pic>
        <p:pic>
          <p:nvPicPr>
            <p:cNvPr id="91" name="Imag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32" y="1781414"/>
              <a:ext cx="2255753" cy="1359288"/>
            </a:xfrm>
            <a:prstGeom prst="rect">
              <a:avLst/>
            </a:prstGeom>
          </p:spPr>
        </p:pic>
      </p:grpSp>
      <p:sp>
        <p:nvSpPr>
          <p:cNvPr id="92" name="Flèche droite 91"/>
          <p:cNvSpPr/>
          <p:nvPr/>
        </p:nvSpPr>
        <p:spPr>
          <a:xfrm>
            <a:off x="2896731" y="4864550"/>
            <a:ext cx="87630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3" name="Connecteur droit 92"/>
          <p:cNvCxnSpPr/>
          <p:nvPr/>
        </p:nvCxnSpPr>
        <p:spPr>
          <a:xfrm>
            <a:off x="4204831" y="3937450"/>
            <a:ext cx="0" cy="148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flipH="1" flipV="1">
            <a:off x="4204831" y="5423350"/>
            <a:ext cx="1549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5" name="Imag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7574" y="3910237"/>
            <a:ext cx="1513113" cy="1513113"/>
          </a:xfrm>
          <a:prstGeom prst="rect">
            <a:avLst/>
          </a:prstGeom>
        </p:spPr>
      </p:pic>
      <p:sp>
        <p:nvSpPr>
          <p:cNvPr id="96" name="Forme libre 95"/>
          <p:cNvSpPr/>
          <p:nvPr/>
        </p:nvSpPr>
        <p:spPr>
          <a:xfrm>
            <a:off x="4215717" y="4062204"/>
            <a:ext cx="1494972" cy="1323949"/>
          </a:xfrm>
          <a:custGeom>
            <a:avLst/>
            <a:gdLst>
              <a:gd name="connsiteX0" fmla="*/ 0 w 1494972"/>
              <a:gd name="connsiteY0" fmla="*/ 1323949 h 1323949"/>
              <a:gd name="connsiteX1" fmla="*/ 72572 w 1494972"/>
              <a:gd name="connsiteY1" fmla="*/ 1019149 h 1323949"/>
              <a:gd name="connsiteX2" fmla="*/ 203200 w 1494972"/>
              <a:gd name="connsiteY2" fmla="*/ 612749 h 1323949"/>
              <a:gd name="connsiteX3" fmla="*/ 261258 w 1494972"/>
              <a:gd name="connsiteY3" fmla="*/ 249892 h 1323949"/>
              <a:gd name="connsiteX4" fmla="*/ 348343 w 1494972"/>
              <a:gd name="connsiteY4" fmla="*/ 46692 h 1323949"/>
              <a:gd name="connsiteX5" fmla="*/ 682172 w 1494972"/>
              <a:gd name="connsiteY5" fmla="*/ 3149 h 1323949"/>
              <a:gd name="connsiteX6" fmla="*/ 798286 w 1494972"/>
              <a:gd name="connsiteY6" fmla="*/ 104749 h 1323949"/>
              <a:gd name="connsiteX7" fmla="*/ 957943 w 1494972"/>
              <a:gd name="connsiteY7" fmla="*/ 409549 h 1323949"/>
              <a:gd name="connsiteX8" fmla="*/ 1030515 w 1494972"/>
              <a:gd name="connsiteY8" fmla="*/ 569206 h 1323949"/>
              <a:gd name="connsiteX9" fmla="*/ 1204686 w 1494972"/>
              <a:gd name="connsiteY9" fmla="*/ 844978 h 1323949"/>
              <a:gd name="connsiteX10" fmla="*/ 1378858 w 1494972"/>
              <a:gd name="connsiteY10" fmla="*/ 1091721 h 1323949"/>
              <a:gd name="connsiteX11" fmla="*/ 1494972 w 1494972"/>
              <a:gd name="connsiteY11" fmla="*/ 1294921 h 132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4972" h="1323949">
                <a:moveTo>
                  <a:pt x="0" y="1323949"/>
                </a:moveTo>
                <a:cubicBezTo>
                  <a:pt x="19352" y="1230815"/>
                  <a:pt x="38705" y="1137682"/>
                  <a:pt x="72572" y="1019149"/>
                </a:cubicBezTo>
                <a:cubicBezTo>
                  <a:pt x="106439" y="900616"/>
                  <a:pt x="171752" y="740958"/>
                  <a:pt x="203200" y="612749"/>
                </a:cubicBezTo>
                <a:cubicBezTo>
                  <a:pt x="234648" y="484540"/>
                  <a:pt x="237067" y="344235"/>
                  <a:pt x="261258" y="249892"/>
                </a:cubicBezTo>
                <a:cubicBezTo>
                  <a:pt x="285449" y="155549"/>
                  <a:pt x="278191" y="87816"/>
                  <a:pt x="348343" y="46692"/>
                </a:cubicBezTo>
                <a:cubicBezTo>
                  <a:pt x="418495" y="5568"/>
                  <a:pt x="607182" y="-6527"/>
                  <a:pt x="682172" y="3149"/>
                </a:cubicBezTo>
                <a:cubicBezTo>
                  <a:pt x="757162" y="12825"/>
                  <a:pt x="752324" y="37016"/>
                  <a:pt x="798286" y="104749"/>
                </a:cubicBezTo>
                <a:cubicBezTo>
                  <a:pt x="844248" y="172482"/>
                  <a:pt x="919238" y="332140"/>
                  <a:pt x="957943" y="409549"/>
                </a:cubicBezTo>
                <a:cubicBezTo>
                  <a:pt x="996648" y="486958"/>
                  <a:pt x="989391" y="496634"/>
                  <a:pt x="1030515" y="569206"/>
                </a:cubicBezTo>
                <a:cubicBezTo>
                  <a:pt x="1071639" y="641777"/>
                  <a:pt x="1146629" y="757892"/>
                  <a:pt x="1204686" y="844978"/>
                </a:cubicBezTo>
                <a:cubicBezTo>
                  <a:pt x="1262743" y="932064"/>
                  <a:pt x="1330477" y="1016730"/>
                  <a:pt x="1378858" y="1091721"/>
                </a:cubicBezTo>
                <a:cubicBezTo>
                  <a:pt x="1427239" y="1166712"/>
                  <a:pt x="1461105" y="1230816"/>
                  <a:pt x="1494972" y="1294921"/>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96"/>
          <p:cNvCxnSpPr/>
          <p:nvPr/>
        </p:nvCxnSpPr>
        <p:spPr>
          <a:xfrm>
            <a:off x="6737574" y="2643639"/>
            <a:ext cx="151311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737574" y="2643639"/>
            <a:ext cx="1513113" cy="228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9" name="Connecteur droit 98"/>
          <p:cNvCxnSpPr/>
          <p:nvPr/>
        </p:nvCxnSpPr>
        <p:spPr>
          <a:xfrm>
            <a:off x="6756624" y="4451016"/>
            <a:ext cx="151311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6756624" y="4451016"/>
            <a:ext cx="1513113" cy="97233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459692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18</a:t>
            </a:fld>
            <a:endParaRPr lang="fr-FR"/>
          </a:p>
        </p:txBody>
      </p:sp>
      <p:sp>
        <p:nvSpPr>
          <p:cNvPr id="7" name="Titre 6"/>
          <p:cNvSpPr>
            <a:spLocks noGrp="1"/>
          </p:cNvSpPr>
          <p:nvPr>
            <p:ph type="title" idx="4294967295"/>
          </p:nvPr>
        </p:nvSpPr>
        <p:spPr>
          <a:xfrm>
            <a:off x="1806575" y="103188"/>
            <a:ext cx="10385425" cy="1455737"/>
          </a:xfrm>
        </p:spPr>
        <p:txBody>
          <a:bodyPr/>
          <a:lstStyle/>
          <a:p>
            <a:r>
              <a:rPr lang="fr-FR" dirty="0" err="1" smtClean="0">
                <a:solidFill>
                  <a:schemeClr val="bg2"/>
                </a:solidFill>
              </a:rPr>
              <a:t>Presentation</a:t>
            </a:r>
            <a:r>
              <a:rPr lang="fr-FR" dirty="0" smtClean="0">
                <a:solidFill>
                  <a:schemeClr val="bg2"/>
                </a:solidFill>
              </a:rPr>
              <a:t> </a:t>
            </a:r>
            <a:r>
              <a:rPr lang="fr-FR" dirty="0" err="1" smtClean="0">
                <a:solidFill>
                  <a:schemeClr val="bg2"/>
                </a:solidFill>
              </a:rPr>
              <a:t>outline</a:t>
            </a:r>
            <a:endParaRPr lang="fr-FR" dirty="0">
              <a:solidFill>
                <a:schemeClr val="bg2"/>
              </a:solidFill>
            </a:endParaRPr>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val="3716735393"/>
              </p:ext>
            </p:extLst>
          </p:nvPr>
        </p:nvGraphicFramePr>
        <p:xfrm>
          <a:off x="3200399" y="1444625"/>
          <a:ext cx="88438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76728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19</a:t>
            </a:fld>
            <a:endParaRPr lang="fr-FR"/>
          </a:p>
        </p:txBody>
      </p:sp>
      <p:sp>
        <p:nvSpPr>
          <p:cNvPr id="6"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Conceptual</a:t>
            </a:r>
            <a:r>
              <a:rPr lang="fr-FR" dirty="0" smtClean="0">
                <a:solidFill>
                  <a:schemeClr val="bg2"/>
                </a:solidFill>
              </a:rPr>
              <a:t> Framework</a:t>
            </a:r>
            <a:endParaRPr lang="fr-FR" dirty="0">
              <a:solidFill>
                <a:schemeClr val="bg2"/>
              </a:solidFill>
            </a:endParaRPr>
          </a:p>
        </p:txBody>
      </p:sp>
      <p:sp>
        <p:nvSpPr>
          <p:cNvPr id="7" name="ZoneTexte 6"/>
          <p:cNvSpPr txBox="1"/>
          <p:nvPr/>
        </p:nvSpPr>
        <p:spPr>
          <a:xfrm>
            <a:off x="4569362" y="905982"/>
            <a:ext cx="6916442" cy="2811026"/>
          </a:xfrm>
          <a:prstGeom prst="rect">
            <a:avLst/>
          </a:prstGeom>
          <a:noFill/>
        </p:spPr>
        <p:txBody>
          <a:bodyPr wrap="square" rtlCol="0">
            <a:spAutoFit/>
          </a:bodyPr>
          <a:lstStyle/>
          <a:p>
            <a:endParaRPr lang="en-US" dirty="0"/>
          </a:p>
          <a:p>
            <a:pPr>
              <a:lnSpc>
                <a:spcPct val="150000"/>
              </a:lnSpc>
            </a:pPr>
            <a:r>
              <a:rPr lang="en-US" dirty="0"/>
              <a:t>WIMES® is a registered trademark of the BRL Group, </a:t>
            </a:r>
            <a:r>
              <a:rPr lang="en-US" b="1" dirty="0"/>
              <a:t>a set of services with a software </a:t>
            </a:r>
            <a:r>
              <a:rPr lang="en-US" b="1" dirty="0" smtClean="0"/>
              <a:t>platform</a:t>
            </a:r>
            <a:r>
              <a:rPr lang="en-US" dirty="0" smtClean="0"/>
              <a:t> </a:t>
            </a:r>
            <a:r>
              <a:rPr lang="en-US" dirty="0"/>
              <a:t>intended for local authorities, public and private enterprise, and national and international institutions in charge of risk management, water resource management and managing the associated water infrastructure assets. </a:t>
            </a:r>
            <a:endParaRPr lang="fr-FR" dirty="0" smtClean="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08" y="905982"/>
            <a:ext cx="3345775" cy="3483918"/>
          </a:xfrm>
          <a:prstGeom prst="rect">
            <a:avLst/>
          </a:prstGeom>
        </p:spPr>
      </p:pic>
      <p:sp>
        <p:nvSpPr>
          <p:cNvPr id="9" name="ZoneTexte 8"/>
          <p:cNvSpPr txBox="1"/>
          <p:nvPr/>
        </p:nvSpPr>
        <p:spPr>
          <a:xfrm>
            <a:off x="516990" y="4013329"/>
            <a:ext cx="11360377" cy="2223686"/>
          </a:xfrm>
          <a:prstGeom prst="rect">
            <a:avLst/>
          </a:prstGeom>
          <a:noFill/>
        </p:spPr>
        <p:txBody>
          <a:bodyPr wrap="square" rtlCol="0">
            <a:spAutoFit/>
          </a:bodyPr>
          <a:lstStyle/>
          <a:p>
            <a:r>
              <a:rPr lang="en-US" dirty="0"/>
              <a:t>The idea is to bring a </a:t>
            </a:r>
            <a:r>
              <a:rPr lang="en-US" b="1" dirty="0"/>
              <a:t>customized solution </a:t>
            </a:r>
            <a:r>
              <a:rPr lang="en-US" dirty="0"/>
              <a:t>covering all the issues to address, from data acquisition to strategic planning: </a:t>
            </a:r>
            <a:r>
              <a:rPr lang="en-US" b="1" dirty="0"/>
              <a:t>from </a:t>
            </a:r>
            <a:r>
              <a:rPr lang="en-US" b="1" i="1" dirty="0"/>
              <a:t>big</a:t>
            </a:r>
            <a:r>
              <a:rPr lang="en-US" b="1" dirty="0"/>
              <a:t> data to </a:t>
            </a:r>
            <a:r>
              <a:rPr lang="en-US" b="1" i="1" dirty="0"/>
              <a:t>smart</a:t>
            </a:r>
            <a:r>
              <a:rPr lang="en-US" b="1" dirty="0"/>
              <a:t> decisions</a:t>
            </a:r>
            <a:r>
              <a:rPr lang="en-US" dirty="0" smtClean="0"/>
              <a:t>.</a:t>
            </a:r>
          </a:p>
          <a:p>
            <a:endParaRPr lang="en-US" b="1" dirty="0" smtClean="0"/>
          </a:p>
          <a:p>
            <a:r>
              <a:rPr lang="en-US" b="1" dirty="0" smtClean="0"/>
              <a:t>WIMES </a:t>
            </a:r>
            <a:r>
              <a:rPr lang="en-US" b="1" dirty="0"/>
              <a:t>is an open, modular, upgradable, scalable solution</a:t>
            </a:r>
            <a:r>
              <a:rPr lang="en-US" dirty="0"/>
              <a:t> which aims to:</a:t>
            </a:r>
            <a:endParaRPr lang="fr-FR" dirty="0"/>
          </a:p>
          <a:p>
            <a:pPr marL="285750" lvl="0" indent="-285750">
              <a:spcBef>
                <a:spcPts val="300"/>
              </a:spcBef>
              <a:spcAft>
                <a:spcPts val="300"/>
              </a:spcAft>
              <a:buFont typeface="Arial" panose="020B0604020202020204" pitchFamily="34" charset="0"/>
              <a:buChar char="•"/>
            </a:pPr>
            <a:r>
              <a:rPr lang="en-GB" dirty="0"/>
              <a:t>Produce a tailored system fitting with the specific user requirements,</a:t>
            </a:r>
            <a:endParaRPr lang="fr-FR" dirty="0"/>
          </a:p>
          <a:p>
            <a:pPr marL="285750" lvl="0" indent="-285750">
              <a:spcBef>
                <a:spcPts val="300"/>
              </a:spcBef>
              <a:spcAft>
                <a:spcPts val="300"/>
              </a:spcAft>
              <a:buFont typeface="Arial" panose="020B0604020202020204" pitchFamily="34" charset="0"/>
              <a:buChar char="•"/>
            </a:pPr>
            <a:r>
              <a:rPr lang="en-GB" dirty="0"/>
              <a:t>Avoid useless functionalities,</a:t>
            </a:r>
            <a:endParaRPr lang="fr-FR" dirty="0"/>
          </a:p>
          <a:p>
            <a:pPr marL="285750" lvl="0" indent="-285750">
              <a:spcBef>
                <a:spcPts val="300"/>
              </a:spcBef>
              <a:spcAft>
                <a:spcPts val="300"/>
              </a:spcAft>
              <a:buFont typeface="Arial" panose="020B0604020202020204" pitchFamily="34" charset="0"/>
              <a:buChar char="•"/>
            </a:pPr>
            <a:r>
              <a:rPr lang="en-GB" dirty="0"/>
              <a:t>And involve end-users during the implementation</a:t>
            </a:r>
            <a:r>
              <a:rPr lang="en-GB" dirty="0" smtClean="0"/>
              <a:t>.</a:t>
            </a:r>
            <a:endParaRPr lang="fr-FR" dirty="0"/>
          </a:p>
        </p:txBody>
      </p:sp>
    </p:spTree>
    <p:extLst>
      <p:ext uri="{BB962C8B-B14F-4D97-AF65-F5344CB8AC3E}">
        <p14:creationId xmlns:p14="http://schemas.microsoft.com/office/powerpoint/2010/main" val="355879458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2</a:t>
            </a:fld>
            <a:endParaRPr lang="fr-FR"/>
          </a:p>
        </p:txBody>
      </p:sp>
      <p:sp>
        <p:nvSpPr>
          <p:cNvPr id="7" name="Titre 6"/>
          <p:cNvSpPr>
            <a:spLocks noGrp="1"/>
          </p:cNvSpPr>
          <p:nvPr>
            <p:ph type="title" idx="4294967295"/>
          </p:nvPr>
        </p:nvSpPr>
        <p:spPr>
          <a:xfrm>
            <a:off x="1806575" y="103188"/>
            <a:ext cx="10385425" cy="1455737"/>
          </a:xfrm>
        </p:spPr>
        <p:txBody>
          <a:bodyPr/>
          <a:lstStyle/>
          <a:p>
            <a:r>
              <a:rPr lang="fr-FR" dirty="0" err="1" smtClean="0">
                <a:solidFill>
                  <a:schemeClr val="bg2"/>
                </a:solidFill>
              </a:rPr>
              <a:t>Presentation</a:t>
            </a:r>
            <a:r>
              <a:rPr lang="fr-FR" dirty="0" smtClean="0">
                <a:solidFill>
                  <a:schemeClr val="bg2"/>
                </a:solidFill>
              </a:rPr>
              <a:t> </a:t>
            </a:r>
            <a:r>
              <a:rPr lang="fr-FR" dirty="0" err="1" smtClean="0">
                <a:solidFill>
                  <a:schemeClr val="bg2"/>
                </a:solidFill>
              </a:rPr>
              <a:t>outline</a:t>
            </a:r>
            <a:endParaRPr lang="fr-FR" dirty="0">
              <a:solidFill>
                <a:schemeClr val="bg2"/>
              </a:solidFill>
            </a:endParaRPr>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val="3205628401"/>
              </p:ext>
            </p:extLst>
          </p:nvPr>
        </p:nvGraphicFramePr>
        <p:xfrm>
          <a:off x="3200400" y="1444625"/>
          <a:ext cx="67770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68640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20</a:t>
            </a:fld>
            <a:endParaRPr lang="fr-FR"/>
          </a:p>
        </p:txBody>
      </p:sp>
      <p:sp>
        <p:nvSpPr>
          <p:cNvPr id="5"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Agile Framework</a:t>
            </a:r>
            <a:endParaRPr lang="fr-FR" dirty="0">
              <a:solidFill>
                <a:schemeClr val="bg2"/>
              </a:solidFill>
            </a:endParaRPr>
          </a:p>
        </p:txBody>
      </p:sp>
      <p:sp>
        <p:nvSpPr>
          <p:cNvPr id="6" name="ZoneTexte 5"/>
          <p:cNvSpPr txBox="1"/>
          <p:nvPr/>
        </p:nvSpPr>
        <p:spPr>
          <a:xfrm>
            <a:off x="271184" y="1053471"/>
            <a:ext cx="10554132" cy="2416046"/>
          </a:xfrm>
          <a:prstGeom prst="rect">
            <a:avLst/>
          </a:prstGeom>
          <a:noFill/>
        </p:spPr>
        <p:txBody>
          <a:bodyPr wrap="square" rtlCol="0">
            <a:spAutoFit/>
          </a:bodyPr>
          <a:lstStyle/>
          <a:p>
            <a:pPr marL="285750" lvl="0" indent="-285750">
              <a:spcBef>
                <a:spcPts val="300"/>
              </a:spcBef>
              <a:spcAft>
                <a:spcPts val="300"/>
              </a:spcAft>
              <a:buFont typeface="Arial" panose="020B0604020202020204" pitchFamily="34" charset="0"/>
              <a:buChar char="•"/>
            </a:pPr>
            <a:r>
              <a:rPr lang="en-US" dirty="0"/>
              <a:t>Iterative and incremental development of the expected features in short cycles (3 to 4 weeks) “Delivering value in each iteration”: </a:t>
            </a:r>
            <a:r>
              <a:rPr lang="en-US" dirty="0" smtClean="0"/>
              <a:t>the </a:t>
            </a:r>
            <a:r>
              <a:rPr lang="en-US" b="1" dirty="0"/>
              <a:t>SCRUM </a:t>
            </a:r>
            <a:r>
              <a:rPr lang="en-US" b="1" dirty="0" smtClean="0"/>
              <a:t>method</a:t>
            </a:r>
            <a:endParaRPr lang="fr-FR" dirty="0"/>
          </a:p>
          <a:p>
            <a:pPr marL="285750" lvl="0" indent="-285750">
              <a:spcBef>
                <a:spcPts val="300"/>
              </a:spcBef>
              <a:spcAft>
                <a:spcPts val="300"/>
              </a:spcAft>
              <a:buFont typeface="Arial" panose="020B0604020202020204" pitchFamily="34" charset="0"/>
              <a:buChar char="•"/>
            </a:pPr>
            <a:r>
              <a:rPr lang="en-US" dirty="0" smtClean="0"/>
              <a:t>Reduction in the technical debt / test </a:t>
            </a:r>
            <a:r>
              <a:rPr lang="en-US" dirty="0"/>
              <a:t>driven </a:t>
            </a:r>
            <a:r>
              <a:rPr lang="en-US" dirty="0" smtClean="0"/>
              <a:t>development: the </a:t>
            </a:r>
            <a:r>
              <a:rPr lang="en-US" b="1" dirty="0"/>
              <a:t>XP </a:t>
            </a:r>
            <a:r>
              <a:rPr lang="en-US" b="1" dirty="0" smtClean="0"/>
              <a:t>method</a:t>
            </a:r>
            <a:endParaRPr lang="fr-FR" dirty="0"/>
          </a:p>
          <a:p>
            <a:pPr marL="285750" lvl="0" indent="-285750">
              <a:spcBef>
                <a:spcPts val="300"/>
              </a:spcBef>
              <a:spcAft>
                <a:spcPts val="300"/>
              </a:spcAft>
              <a:buFont typeface="Arial" panose="020B0604020202020204" pitchFamily="34" charset="0"/>
              <a:buChar char="•"/>
            </a:pPr>
            <a:r>
              <a:rPr lang="en-US" dirty="0"/>
              <a:t>The design process is industrialized beyond development: </a:t>
            </a:r>
            <a:r>
              <a:rPr lang="en-US" dirty="0" smtClean="0"/>
              <a:t>the </a:t>
            </a:r>
            <a:r>
              <a:rPr lang="en-US" b="1" dirty="0"/>
              <a:t>DEVOPS </a:t>
            </a:r>
            <a:r>
              <a:rPr lang="en-US" b="1" dirty="0" smtClean="0"/>
              <a:t>method</a:t>
            </a:r>
            <a:endParaRPr lang="fr-FR" dirty="0"/>
          </a:p>
          <a:p>
            <a:pPr marL="285750" lvl="0" indent="-285750">
              <a:spcBef>
                <a:spcPts val="300"/>
              </a:spcBef>
              <a:spcAft>
                <a:spcPts val="300"/>
              </a:spcAft>
              <a:buFont typeface="Arial" panose="020B0604020202020204" pitchFamily="34" charset="0"/>
              <a:buChar char="•"/>
            </a:pPr>
            <a:r>
              <a:rPr lang="en-US" dirty="0"/>
              <a:t>A multi-discipline </a:t>
            </a:r>
            <a:r>
              <a:rPr lang="en-US" dirty="0" smtClean="0"/>
              <a:t>team: </a:t>
            </a:r>
            <a:endParaRPr lang="fr-FR" dirty="0"/>
          </a:p>
          <a:p>
            <a:pPr lvl="1">
              <a:spcBef>
                <a:spcPts val="300"/>
              </a:spcBef>
              <a:spcAft>
                <a:spcPts val="300"/>
              </a:spcAft>
            </a:pPr>
            <a:r>
              <a:rPr lang="en-US" dirty="0" smtClean="0"/>
              <a:t>- </a:t>
            </a:r>
            <a:r>
              <a:rPr lang="en-US" b="1" dirty="0" smtClean="0"/>
              <a:t>DEV</a:t>
            </a:r>
            <a:r>
              <a:rPr lang="en-US" dirty="0"/>
              <a:t>: Front End, Back End &amp; specific expertise </a:t>
            </a:r>
            <a:r>
              <a:rPr lang="en-US" dirty="0" smtClean="0"/>
              <a:t>developers (hydrologists, etc.), </a:t>
            </a:r>
            <a:endParaRPr lang="fr-FR" dirty="0"/>
          </a:p>
          <a:p>
            <a:pPr lvl="1">
              <a:spcBef>
                <a:spcPts val="300"/>
              </a:spcBef>
              <a:spcAft>
                <a:spcPts val="300"/>
              </a:spcAft>
            </a:pPr>
            <a:r>
              <a:rPr lang="en-US" dirty="0" smtClean="0"/>
              <a:t>- </a:t>
            </a:r>
            <a:r>
              <a:rPr lang="en-US" b="1" dirty="0" smtClean="0"/>
              <a:t>OPS</a:t>
            </a:r>
            <a:r>
              <a:rPr lang="en-US" dirty="0"/>
              <a:t>: Technicians, Support and </a:t>
            </a:r>
            <a:r>
              <a:rPr lang="en-US" dirty="0" smtClean="0"/>
              <a:t>Administrators.</a:t>
            </a:r>
            <a:endParaRPr lang="fr-FR" dirty="0"/>
          </a:p>
        </p:txBody>
      </p:sp>
      <p:pic>
        <p:nvPicPr>
          <p:cNvPr id="7" name="Imag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t="14314" b="5295"/>
          <a:stretch>
            <a:fillRect/>
          </a:stretch>
        </p:blipFill>
        <p:spPr bwMode="auto">
          <a:xfrm>
            <a:off x="2337694" y="3604685"/>
            <a:ext cx="7221644" cy="325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59268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21</a:t>
            </a:fld>
            <a:endParaRPr lang="fr-FR"/>
          </a:p>
        </p:txBody>
      </p:sp>
      <p:sp>
        <p:nvSpPr>
          <p:cNvPr id="5"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Software components</a:t>
            </a:r>
            <a:endParaRPr lang="fr-FR" dirty="0">
              <a:solidFill>
                <a:schemeClr val="bg2"/>
              </a:solidFill>
            </a:endParaRPr>
          </a:p>
        </p:txBody>
      </p:sp>
      <p:sp>
        <p:nvSpPr>
          <p:cNvPr id="6" name="ZoneTexte 5"/>
          <p:cNvSpPr txBox="1"/>
          <p:nvPr/>
        </p:nvSpPr>
        <p:spPr>
          <a:xfrm>
            <a:off x="267651" y="989991"/>
            <a:ext cx="12078132" cy="5162952"/>
          </a:xfrm>
          <a:prstGeom prst="rect">
            <a:avLst/>
          </a:prstGeom>
          <a:noFill/>
        </p:spPr>
        <p:txBody>
          <a:bodyPr wrap="square" rtlCol="0">
            <a:spAutoFit/>
          </a:bodyPr>
          <a:lstStyle/>
          <a:p>
            <a:r>
              <a:rPr lang="en-US" b="1" dirty="0" smtClean="0"/>
              <a:t>WIMES </a:t>
            </a:r>
            <a:r>
              <a:rPr lang="en-US" b="1" dirty="0"/>
              <a:t>provides software components for building:</a:t>
            </a:r>
            <a:endParaRPr lang="fr-FR" dirty="0"/>
          </a:p>
          <a:p>
            <a:pPr marL="285750" lvl="0" indent="-285750">
              <a:spcBef>
                <a:spcPts val="300"/>
              </a:spcBef>
              <a:spcAft>
                <a:spcPts val="300"/>
              </a:spcAft>
              <a:buFont typeface="Arial" panose="020B0604020202020204" pitchFamily="34" charset="0"/>
              <a:buChar char="•"/>
            </a:pPr>
            <a:r>
              <a:rPr lang="en-US" dirty="0"/>
              <a:t>Data collection platforms of measurement, field observation, forecasting dataset, hydrological </a:t>
            </a:r>
            <a:r>
              <a:rPr lang="en-US" dirty="0" smtClean="0"/>
              <a:t>indicators </a:t>
            </a:r>
            <a:r>
              <a:rPr lang="en-US" dirty="0"/>
              <a:t>and modelling tools</a:t>
            </a:r>
            <a:endParaRPr lang="fr-FR" dirty="0"/>
          </a:p>
          <a:p>
            <a:pPr marL="285750" lvl="0" indent="-285750">
              <a:spcBef>
                <a:spcPts val="300"/>
              </a:spcBef>
              <a:spcAft>
                <a:spcPts val="300"/>
              </a:spcAft>
              <a:buFont typeface="Arial" panose="020B0604020202020204" pitchFamily="34" charset="0"/>
              <a:buChar char="•"/>
            </a:pPr>
            <a:r>
              <a:rPr lang="en-US" dirty="0"/>
              <a:t>Real time interfaces with existing data collection platforms using OPC standard or customized API</a:t>
            </a:r>
            <a:endParaRPr lang="fr-FR" dirty="0"/>
          </a:p>
          <a:p>
            <a:pPr marL="285750" lvl="0" indent="-285750">
              <a:spcBef>
                <a:spcPts val="300"/>
              </a:spcBef>
              <a:spcAft>
                <a:spcPts val="300"/>
              </a:spcAft>
              <a:buFont typeface="Arial" panose="020B0604020202020204" pitchFamily="34" charset="0"/>
              <a:buChar char="•"/>
            </a:pPr>
            <a:r>
              <a:rPr lang="en-US" dirty="0"/>
              <a:t>User interfaces for batch data import or single observation data entry, available both from a laptop, workstation or from a mobile </a:t>
            </a:r>
            <a:r>
              <a:rPr lang="en-US" dirty="0" smtClean="0"/>
              <a:t>device</a:t>
            </a:r>
            <a:endParaRPr lang="fr-FR" dirty="0"/>
          </a:p>
          <a:p>
            <a:pPr marL="285750" lvl="0" indent="-285750">
              <a:spcBef>
                <a:spcPts val="300"/>
              </a:spcBef>
              <a:spcAft>
                <a:spcPts val="300"/>
              </a:spcAft>
              <a:buFont typeface="Arial" panose="020B0604020202020204" pitchFamily="34" charset="0"/>
              <a:buChar char="•"/>
            </a:pPr>
            <a:r>
              <a:rPr lang="en-US" dirty="0"/>
              <a:t>Statistical and hydrological analysis using R engine</a:t>
            </a:r>
            <a:endParaRPr lang="fr-FR" dirty="0"/>
          </a:p>
          <a:p>
            <a:pPr marL="285750" lvl="0" indent="-285750">
              <a:spcBef>
                <a:spcPts val="300"/>
              </a:spcBef>
              <a:spcAft>
                <a:spcPts val="300"/>
              </a:spcAft>
              <a:buFont typeface="Arial" panose="020B0604020202020204" pitchFamily="34" charset="0"/>
              <a:buChar char="•"/>
            </a:pPr>
            <a:r>
              <a:rPr lang="en-US" dirty="0"/>
              <a:t>Data dissemination using web services</a:t>
            </a:r>
            <a:endParaRPr lang="fr-FR" dirty="0"/>
          </a:p>
          <a:p>
            <a:pPr marL="285750" lvl="0" indent="-285750">
              <a:spcBef>
                <a:spcPts val="300"/>
              </a:spcBef>
              <a:spcAft>
                <a:spcPts val="300"/>
              </a:spcAft>
              <a:buFont typeface="Arial" panose="020B0604020202020204" pitchFamily="34" charset="0"/>
              <a:buChar char="•"/>
            </a:pPr>
            <a:r>
              <a:rPr lang="en-US" dirty="0"/>
              <a:t>Data export and file download</a:t>
            </a:r>
            <a:endParaRPr lang="fr-FR" dirty="0"/>
          </a:p>
          <a:p>
            <a:pPr marL="285750" lvl="0" indent="-285750">
              <a:spcBef>
                <a:spcPts val="300"/>
              </a:spcBef>
              <a:spcAft>
                <a:spcPts val="300"/>
              </a:spcAft>
              <a:buFont typeface="Arial" panose="020B0604020202020204" pitchFamily="34" charset="0"/>
              <a:buChar char="•"/>
            </a:pPr>
            <a:r>
              <a:rPr lang="en-US" dirty="0"/>
              <a:t>Data visualization components such as maps and charts, customizable as per business requirements</a:t>
            </a:r>
            <a:endParaRPr lang="fr-FR" dirty="0"/>
          </a:p>
          <a:p>
            <a:endParaRPr lang="en-US" sz="1200" b="1" dirty="0" smtClean="0"/>
          </a:p>
          <a:p>
            <a:r>
              <a:rPr lang="en-US" b="1" dirty="0" smtClean="0"/>
              <a:t>WIMES </a:t>
            </a:r>
            <a:r>
              <a:rPr lang="en-US" b="1" dirty="0"/>
              <a:t>embeds a Content Management System, which allow web sites administrators to:</a:t>
            </a:r>
            <a:endParaRPr lang="fr-FR" dirty="0"/>
          </a:p>
          <a:p>
            <a:pPr marL="285750" lvl="0" indent="-285750">
              <a:spcBef>
                <a:spcPts val="300"/>
              </a:spcBef>
              <a:spcAft>
                <a:spcPts val="300"/>
              </a:spcAft>
              <a:buFont typeface="Arial" panose="020B0604020202020204" pitchFamily="34" charset="0"/>
              <a:buChar char="•"/>
            </a:pPr>
            <a:r>
              <a:rPr lang="en-US" dirty="0"/>
              <a:t>Manage Users and Roles – The user right management system apply to the content of the web site and to the data dissemination API as well,</a:t>
            </a:r>
            <a:endParaRPr lang="fr-FR" dirty="0"/>
          </a:p>
          <a:p>
            <a:pPr marL="285750" lvl="0" indent="-285750">
              <a:spcBef>
                <a:spcPts val="300"/>
              </a:spcBef>
              <a:spcAft>
                <a:spcPts val="300"/>
              </a:spcAft>
              <a:buFont typeface="Arial" panose="020B0604020202020204" pitchFamily="34" charset="0"/>
              <a:buChar char="•"/>
            </a:pPr>
            <a:r>
              <a:rPr lang="en-US" dirty="0"/>
              <a:t>Create, Update and remove web pages, manage page users access,</a:t>
            </a:r>
            <a:endParaRPr lang="fr-FR" dirty="0"/>
          </a:p>
          <a:p>
            <a:pPr marL="285750" lvl="0" indent="-285750">
              <a:spcBef>
                <a:spcPts val="300"/>
              </a:spcBef>
              <a:spcAft>
                <a:spcPts val="300"/>
              </a:spcAft>
              <a:buFont typeface="Arial" panose="020B0604020202020204" pitchFamily="34" charset="0"/>
              <a:buChar char="•"/>
            </a:pPr>
            <a:r>
              <a:rPr lang="en-US" dirty="0"/>
              <a:t>Insert functional module existing web page, manage module users access.</a:t>
            </a:r>
            <a:endParaRPr lang="fr-FR" dirty="0"/>
          </a:p>
        </p:txBody>
      </p:sp>
    </p:spTree>
    <p:extLst>
      <p:ext uri="{BB962C8B-B14F-4D97-AF65-F5344CB8AC3E}">
        <p14:creationId xmlns:p14="http://schemas.microsoft.com/office/powerpoint/2010/main" val="62855571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22</a:t>
            </a:fld>
            <a:endParaRPr lang="fr-FR"/>
          </a:p>
        </p:txBody>
      </p:sp>
      <p:sp>
        <p:nvSpPr>
          <p:cNvPr id="5" name="Titre 6"/>
          <p:cNvSpPr txBox="1">
            <a:spLocks/>
          </p:cNvSpPr>
          <p:nvPr/>
        </p:nvSpPr>
        <p:spPr>
          <a:xfrm>
            <a:off x="1806575" y="103188"/>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High-Tech Solutions</a:t>
            </a:r>
            <a:endParaRPr lang="fr-FR" dirty="0">
              <a:solidFill>
                <a:schemeClr val="bg2"/>
              </a:solidFill>
            </a:endParaRPr>
          </a:p>
        </p:txBody>
      </p:sp>
      <p:sp>
        <p:nvSpPr>
          <p:cNvPr id="7" name="ZoneTexte 6"/>
          <p:cNvSpPr txBox="1"/>
          <p:nvPr/>
        </p:nvSpPr>
        <p:spPr>
          <a:xfrm>
            <a:off x="399004" y="981299"/>
            <a:ext cx="8784976" cy="2769989"/>
          </a:xfrm>
          <a:prstGeom prst="rect">
            <a:avLst/>
          </a:prstGeom>
          <a:noFill/>
        </p:spPr>
        <p:txBody>
          <a:bodyPr wrap="square" rtlCol="0">
            <a:spAutoFit/>
          </a:bodyPr>
          <a:lstStyle/>
          <a:p>
            <a:pPr lvl="0">
              <a:spcBef>
                <a:spcPts val="300"/>
              </a:spcBef>
              <a:spcAft>
                <a:spcPts val="300"/>
              </a:spcAft>
            </a:pPr>
            <a:r>
              <a:rPr lang="en-US" sz="2400" dirty="0" smtClean="0"/>
              <a:t>Which </a:t>
            </a:r>
            <a:r>
              <a:rPr lang="en-US" sz="2400" dirty="0"/>
              <a:t>meet international standards and safety criteria</a:t>
            </a:r>
            <a:endParaRPr lang="en-US" sz="2400" dirty="0" smtClean="0"/>
          </a:p>
          <a:p>
            <a:pPr marL="285750" lvl="0" indent="-285750">
              <a:spcBef>
                <a:spcPts val="300"/>
              </a:spcBef>
              <a:spcAft>
                <a:spcPts val="300"/>
              </a:spcAft>
              <a:buFont typeface="Arial" panose="020B0604020202020204" pitchFamily="34" charset="0"/>
              <a:buChar char="•"/>
            </a:pPr>
            <a:r>
              <a:rPr lang="en-US" sz="2000" dirty="0" smtClean="0"/>
              <a:t>Big </a:t>
            </a:r>
            <a:r>
              <a:rPr lang="en-US" sz="2000" dirty="0"/>
              <a:t>Data including document storage and </a:t>
            </a:r>
            <a:r>
              <a:rPr lang="en-US" sz="2000" dirty="0" smtClean="0"/>
              <a:t>research</a:t>
            </a:r>
            <a:endParaRPr lang="fr-FR" sz="2000" dirty="0"/>
          </a:p>
          <a:p>
            <a:pPr marL="285750" lvl="0" indent="-285750">
              <a:spcBef>
                <a:spcPts val="300"/>
              </a:spcBef>
              <a:spcAft>
                <a:spcPts val="300"/>
              </a:spcAft>
              <a:buFont typeface="Arial" panose="020B0604020202020204" pitchFamily="34" charset="0"/>
              <a:buChar char="•"/>
            </a:pPr>
            <a:r>
              <a:rPr lang="en-US" sz="2000" dirty="0"/>
              <a:t>A real-time web application solution based on Open Source </a:t>
            </a:r>
            <a:r>
              <a:rPr lang="en-US" sz="2000" dirty="0" smtClean="0"/>
              <a:t>technologies</a:t>
            </a:r>
            <a:endParaRPr lang="fr-FR" sz="2000" dirty="0"/>
          </a:p>
          <a:p>
            <a:pPr marL="285750" lvl="0" indent="-285750">
              <a:spcBef>
                <a:spcPts val="300"/>
              </a:spcBef>
              <a:spcAft>
                <a:spcPts val="300"/>
              </a:spcAft>
              <a:buFont typeface="Arial" panose="020B0604020202020204" pitchFamily="34" charset="0"/>
              <a:buChar char="•"/>
            </a:pPr>
            <a:r>
              <a:rPr lang="en-US" sz="2000" dirty="0"/>
              <a:t>Docker, Java Play, React/Redux, </a:t>
            </a:r>
            <a:r>
              <a:rPr lang="en-US" sz="2000" dirty="0" err="1" smtClean="0"/>
              <a:t>postgreSQL</a:t>
            </a:r>
            <a:r>
              <a:rPr lang="en-US" sz="2000" dirty="0" smtClean="0"/>
              <a:t>/</a:t>
            </a:r>
            <a:r>
              <a:rPr lang="en-US" sz="2000" dirty="0" err="1" smtClean="0"/>
              <a:t>postGIS</a:t>
            </a:r>
            <a:endParaRPr lang="fr-FR" sz="2000" dirty="0"/>
          </a:p>
          <a:p>
            <a:pPr marL="285750" lvl="0" indent="-285750">
              <a:spcBef>
                <a:spcPts val="300"/>
              </a:spcBef>
              <a:spcAft>
                <a:spcPts val="300"/>
              </a:spcAft>
              <a:buFont typeface="Arial" panose="020B0604020202020204" pitchFamily="34" charset="0"/>
              <a:buChar char="•"/>
            </a:pPr>
            <a:r>
              <a:rPr lang="en-US" sz="2000" dirty="0"/>
              <a:t>Satellite data </a:t>
            </a:r>
            <a:r>
              <a:rPr lang="en-US" sz="2000" dirty="0" smtClean="0"/>
              <a:t>integration: satellite </a:t>
            </a:r>
            <a:r>
              <a:rPr lang="en-US" sz="2000" dirty="0"/>
              <a:t>imagery and altimetry </a:t>
            </a:r>
            <a:r>
              <a:rPr lang="en-US" sz="2000" dirty="0" smtClean="0"/>
              <a:t>data</a:t>
            </a:r>
            <a:endParaRPr lang="fr-FR" sz="2000" dirty="0"/>
          </a:p>
          <a:p>
            <a:pPr marL="285750" lvl="0" indent="-285750">
              <a:spcBef>
                <a:spcPts val="300"/>
              </a:spcBef>
              <a:spcAft>
                <a:spcPts val="300"/>
              </a:spcAft>
              <a:buFont typeface="Arial" panose="020B0604020202020204" pitchFamily="34" charset="0"/>
              <a:buChar char="•"/>
            </a:pPr>
            <a:r>
              <a:rPr lang="en-US" sz="2000" dirty="0"/>
              <a:t>HPC (High Performance </a:t>
            </a:r>
            <a:r>
              <a:rPr lang="en-US" sz="2000" dirty="0" smtClean="0"/>
              <a:t>Computing)</a:t>
            </a:r>
            <a:endParaRPr lang="fr-FR" sz="2000" dirty="0"/>
          </a:p>
          <a:p>
            <a:pPr marL="285750" lvl="0" indent="-285750">
              <a:spcBef>
                <a:spcPts val="300"/>
              </a:spcBef>
              <a:spcAft>
                <a:spcPts val="300"/>
              </a:spcAft>
              <a:buFont typeface="Arial" panose="020B0604020202020204" pitchFamily="34" charset="0"/>
              <a:buChar char="•"/>
            </a:pPr>
            <a:r>
              <a:rPr lang="en-US" sz="2000" dirty="0"/>
              <a:t>RWD (Responsive Web Design) </a:t>
            </a:r>
            <a:r>
              <a:rPr lang="en-US" sz="2000" dirty="0" smtClean="0"/>
              <a:t>solution</a:t>
            </a:r>
            <a:endParaRPr lang="fr-FR" sz="20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320" y="3861403"/>
            <a:ext cx="3432344" cy="234543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77" y="2411495"/>
            <a:ext cx="5139068" cy="3069022"/>
          </a:xfrm>
          <a:prstGeom prst="rect">
            <a:avLst/>
          </a:prstGeom>
        </p:spPr>
      </p:pic>
    </p:spTree>
    <p:extLst>
      <p:ext uri="{BB962C8B-B14F-4D97-AF65-F5344CB8AC3E}">
        <p14:creationId xmlns:p14="http://schemas.microsoft.com/office/powerpoint/2010/main" val="219486387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23</a:t>
            </a:fld>
            <a:endParaRPr lang="fr-FR"/>
          </a:p>
        </p:txBody>
      </p:sp>
      <p:sp>
        <p:nvSpPr>
          <p:cNvPr id="7" name="Titre 6"/>
          <p:cNvSpPr>
            <a:spLocks noGrp="1"/>
          </p:cNvSpPr>
          <p:nvPr>
            <p:ph type="title" idx="4294967295"/>
          </p:nvPr>
        </p:nvSpPr>
        <p:spPr>
          <a:xfrm>
            <a:off x="1806575" y="103188"/>
            <a:ext cx="10385425" cy="1455737"/>
          </a:xfrm>
        </p:spPr>
        <p:txBody>
          <a:bodyPr/>
          <a:lstStyle/>
          <a:p>
            <a:r>
              <a:rPr lang="fr-FR" dirty="0" err="1" smtClean="0">
                <a:solidFill>
                  <a:schemeClr val="bg2"/>
                </a:solidFill>
              </a:rPr>
              <a:t>Presentation</a:t>
            </a:r>
            <a:r>
              <a:rPr lang="fr-FR" dirty="0" smtClean="0">
                <a:solidFill>
                  <a:schemeClr val="bg2"/>
                </a:solidFill>
              </a:rPr>
              <a:t> </a:t>
            </a:r>
            <a:r>
              <a:rPr lang="fr-FR" dirty="0" err="1" smtClean="0">
                <a:solidFill>
                  <a:schemeClr val="bg2"/>
                </a:solidFill>
              </a:rPr>
              <a:t>outline</a:t>
            </a:r>
            <a:endParaRPr lang="fr-FR" dirty="0">
              <a:solidFill>
                <a:schemeClr val="bg2"/>
              </a:solidFill>
            </a:endParaRPr>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val="1455450045"/>
              </p:ext>
            </p:extLst>
          </p:nvPr>
        </p:nvGraphicFramePr>
        <p:xfrm>
          <a:off x="3200399" y="1444625"/>
          <a:ext cx="88438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64393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24</a:t>
            </a:fld>
            <a:endParaRPr lang="fr-FR"/>
          </a:p>
        </p:txBody>
      </p:sp>
      <p:sp>
        <p:nvSpPr>
          <p:cNvPr id="5" name="Titre 6"/>
          <p:cNvSpPr txBox="1">
            <a:spLocks/>
          </p:cNvSpPr>
          <p:nvPr/>
        </p:nvSpPr>
        <p:spPr>
          <a:xfrm>
            <a:off x="1127630" y="111980"/>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Functional</a:t>
            </a:r>
            <a:r>
              <a:rPr lang="fr-FR" dirty="0" smtClean="0">
                <a:solidFill>
                  <a:schemeClr val="bg2"/>
                </a:solidFill>
              </a:rPr>
              <a:t> Architecture</a:t>
            </a:r>
            <a:endParaRPr lang="fr-FR" dirty="0">
              <a:solidFill>
                <a:schemeClr val="bg2"/>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31" y="1255174"/>
            <a:ext cx="11540540" cy="4714699"/>
          </a:xfrm>
          <a:prstGeom prst="rect">
            <a:avLst/>
          </a:prstGeom>
        </p:spPr>
      </p:pic>
    </p:spTree>
    <p:extLst>
      <p:ext uri="{BB962C8B-B14F-4D97-AF65-F5344CB8AC3E}">
        <p14:creationId xmlns:p14="http://schemas.microsoft.com/office/powerpoint/2010/main" val="23834876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25</a:t>
            </a:fld>
            <a:endParaRPr lang="fr-FR"/>
          </a:p>
        </p:txBody>
      </p:sp>
      <p:sp>
        <p:nvSpPr>
          <p:cNvPr id="5" name="Titre 6"/>
          <p:cNvSpPr txBox="1">
            <a:spLocks/>
          </p:cNvSpPr>
          <p:nvPr/>
        </p:nvSpPr>
        <p:spPr>
          <a:xfrm>
            <a:off x="1100379" y="103187"/>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Managing</a:t>
            </a:r>
            <a:r>
              <a:rPr lang="fr-FR" dirty="0" smtClean="0">
                <a:solidFill>
                  <a:schemeClr val="bg2"/>
                </a:solidFill>
              </a:rPr>
              <a:t> Data Flow</a:t>
            </a:r>
            <a:endParaRPr lang="fr-FR" dirty="0">
              <a:solidFill>
                <a:schemeClr val="bg2"/>
              </a:solidFill>
            </a:endParaRPr>
          </a:p>
        </p:txBody>
      </p:sp>
      <p:sp>
        <p:nvSpPr>
          <p:cNvPr id="7" name="ZoneTexte 6"/>
          <p:cNvSpPr txBox="1"/>
          <p:nvPr/>
        </p:nvSpPr>
        <p:spPr>
          <a:xfrm>
            <a:off x="107504" y="1040005"/>
            <a:ext cx="12084496" cy="5062924"/>
          </a:xfrm>
          <a:prstGeom prst="rect">
            <a:avLst/>
          </a:prstGeom>
          <a:noFill/>
        </p:spPr>
        <p:txBody>
          <a:bodyPr wrap="square" rtlCol="0">
            <a:spAutoFit/>
          </a:bodyPr>
          <a:lstStyle/>
          <a:p>
            <a:r>
              <a:rPr lang="fr-FR" sz="2200" b="1" dirty="0" err="1" smtClean="0"/>
              <a:t>Bibliographical</a:t>
            </a:r>
            <a:r>
              <a:rPr lang="fr-FR" sz="2200" b="1" dirty="0" smtClean="0"/>
              <a:t> data</a:t>
            </a:r>
          </a:p>
          <a:p>
            <a:pPr marL="800100" lvl="1" indent="-342900">
              <a:buFont typeface="Arial" panose="020B0604020202020204" pitchFamily="34" charset="0"/>
              <a:buChar char="•"/>
            </a:pPr>
            <a:r>
              <a:rPr lang="fr-FR" sz="2200" dirty="0" err="1" smtClean="0"/>
              <a:t>Hydrological</a:t>
            </a:r>
            <a:r>
              <a:rPr lang="fr-FR" sz="2200" dirty="0" smtClean="0"/>
              <a:t> </a:t>
            </a:r>
            <a:r>
              <a:rPr lang="fr-FR" sz="2200" dirty="0" err="1" smtClean="0"/>
              <a:t>studies</a:t>
            </a:r>
            <a:r>
              <a:rPr lang="fr-FR" sz="2200" dirty="0" smtClean="0"/>
              <a:t>, flood </a:t>
            </a:r>
            <a:r>
              <a:rPr lang="fr-FR" sz="2200" dirty="0" err="1" smtClean="0"/>
              <a:t>prevention</a:t>
            </a:r>
            <a:r>
              <a:rPr lang="fr-FR" sz="2200" dirty="0" smtClean="0"/>
              <a:t> reports, Water &amp; Irrigation Master Plans, etc.</a:t>
            </a:r>
          </a:p>
          <a:p>
            <a:pPr>
              <a:spcBef>
                <a:spcPts val="600"/>
              </a:spcBef>
            </a:pPr>
            <a:r>
              <a:rPr lang="fr-FR" sz="2200" b="1" dirty="0" smtClean="0"/>
              <a:t>GIS data</a:t>
            </a:r>
          </a:p>
          <a:p>
            <a:pPr marL="800100" lvl="1" indent="-342900">
              <a:buFont typeface="Arial" panose="020B0604020202020204" pitchFamily="34" charset="0"/>
              <a:buChar char="•"/>
            </a:pPr>
            <a:r>
              <a:rPr lang="fr-FR" sz="2200" dirty="0" smtClean="0"/>
              <a:t>Administrative </a:t>
            </a:r>
            <a:r>
              <a:rPr lang="fr-FR" sz="2200" dirty="0" err="1" smtClean="0"/>
              <a:t>regions</a:t>
            </a:r>
            <a:r>
              <a:rPr lang="fr-FR" sz="2200" dirty="0" smtClean="0"/>
              <a:t>, etc</a:t>
            </a:r>
            <a:r>
              <a:rPr lang="fr-FR" sz="2200" dirty="0"/>
              <a:t>.</a:t>
            </a:r>
            <a:endParaRPr lang="fr-FR" sz="2200" dirty="0" smtClean="0"/>
          </a:p>
          <a:p>
            <a:pPr marL="800100" lvl="1" indent="-342900">
              <a:buFont typeface="Arial" panose="020B0604020202020204" pitchFamily="34" charset="0"/>
              <a:buChar char="•"/>
            </a:pPr>
            <a:r>
              <a:rPr lang="fr-FR" sz="2200" dirty="0" smtClean="0"/>
              <a:t>Basins and </a:t>
            </a:r>
            <a:r>
              <a:rPr lang="fr-FR" sz="2200" dirty="0" err="1" smtClean="0"/>
              <a:t>sub</a:t>
            </a:r>
            <a:r>
              <a:rPr lang="fr-FR" sz="2200" dirty="0" smtClean="0"/>
              <a:t>-basins </a:t>
            </a:r>
            <a:r>
              <a:rPr lang="fr-FR" sz="2200" dirty="0" err="1" smtClean="0"/>
              <a:t>delineations</a:t>
            </a:r>
            <a:r>
              <a:rPr lang="fr-FR" sz="2200" dirty="0" smtClean="0"/>
              <a:t>, </a:t>
            </a:r>
            <a:r>
              <a:rPr lang="fr-FR" sz="2200" dirty="0" err="1" smtClean="0"/>
              <a:t>hydrographic</a:t>
            </a:r>
            <a:r>
              <a:rPr lang="fr-FR" sz="2200" dirty="0" smtClean="0"/>
              <a:t> network, etc.</a:t>
            </a:r>
          </a:p>
          <a:p>
            <a:pPr marL="800100" lvl="1" indent="-342900">
              <a:buFont typeface="Arial" panose="020B0604020202020204" pitchFamily="34" charset="0"/>
              <a:buChar char="•"/>
            </a:pPr>
            <a:r>
              <a:rPr lang="fr-FR" sz="2200" dirty="0" smtClean="0"/>
              <a:t>River </a:t>
            </a:r>
            <a:r>
              <a:rPr lang="fr-FR" sz="2200" dirty="0" err="1" smtClean="0"/>
              <a:t>gauging</a:t>
            </a:r>
            <a:r>
              <a:rPr lang="fr-FR" sz="2200" dirty="0" smtClean="0"/>
              <a:t> stations, </a:t>
            </a:r>
            <a:r>
              <a:rPr lang="fr-FR" sz="2200" dirty="0" err="1" smtClean="0"/>
              <a:t>rainfall</a:t>
            </a:r>
            <a:r>
              <a:rPr lang="fr-FR" sz="2200" dirty="0" smtClean="0"/>
              <a:t> stations, </a:t>
            </a:r>
            <a:r>
              <a:rPr lang="fr-FR" sz="2200" dirty="0" err="1" smtClean="0"/>
              <a:t>weather</a:t>
            </a:r>
            <a:r>
              <a:rPr lang="fr-FR" sz="2200" dirty="0" smtClean="0"/>
              <a:t> stations, </a:t>
            </a:r>
            <a:r>
              <a:rPr lang="fr-FR" sz="2200" dirty="0" err="1" smtClean="0"/>
              <a:t>groundwater</a:t>
            </a:r>
            <a:r>
              <a:rPr lang="fr-FR" sz="2200" dirty="0" smtClean="0"/>
              <a:t> stations</a:t>
            </a:r>
          </a:p>
          <a:p>
            <a:pPr>
              <a:spcBef>
                <a:spcPts val="600"/>
              </a:spcBef>
            </a:pPr>
            <a:r>
              <a:rPr lang="fr-FR" sz="2200" b="1" dirty="0" smtClean="0"/>
              <a:t>Observation data format</a:t>
            </a:r>
            <a:r>
              <a:rPr lang="fr-FR" sz="2200" dirty="0" smtClean="0"/>
              <a:t> </a:t>
            </a:r>
            <a:r>
              <a:rPr lang="fr-FR" sz="2200" dirty="0" err="1"/>
              <a:t>b</a:t>
            </a:r>
            <a:r>
              <a:rPr lang="fr-FR" sz="2200" dirty="0" err="1" smtClean="0"/>
              <a:t>ased</a:t>
            </a:r>
            <a:r>
              <a:rPr lang="fr-FR" sz="2200" dirty="0" smtClean="0"/>
              <a:t> on software </a:t>
            </a:r>
            <a:r>
              <a:rPr lang="fr-FR" sz="2200" dirty="0"/>
              <a:t>and </a:t>
            </a:r>
            <a:r>
              <a:rPr lang="fr-FR" sz="2200" dirty="0" err="1" smtClean="0"/>
              <a:t>proprietary</a:t>
            </a:r>
            <a:r>
              <a:rPr lang="fr-FR" sz="2200" dirty="0" smtClean="0"/>
              <a:t> standards :</a:t>
            </a:r>
          </a:p>
          <a:p>
            <a:pPr marL="742950" lvl="1" indent="-285750">
              <a:buFont typeface="Arial" charset="0"/>
              <a:buChar char="•"/>
            </a:pPr>
            <a:r>
              <a:rPr lang="fr-FR" sz="2200" dirty="0" err="1" smtClean="0"/>
              <a:t>Automatic</a:t>
            </a:r>
            <a:r>
              <a:rPr lang="fr-FR" sz="2200" dirty="0" smtClean="0"/>
              <a:t> or </a:t>
            </a:r>
            <a:r>
              <a:rPr lang="fr-FR" sz="2200" dirty="0" err="1" smtClean="0"/>
              <a:t>manual</a:t>
            </a:r>
            <a:r>
              <a:rPr lang="fr-FR" sz="2200" dirty="0" smtClean="0"/>
              <a:t> stations</a:t>
            </a:r>
          </a:p>
          <a:p>
            <a:pPr marL="742950" lvl="1" indent="-285750">
              <a:buFont typeface="Arial" charset="0"/>
              <a:buChar char="•"/>
            </a:pPr>
            <a:r>
              <a:rPr lang="fr-FR" sz="2200" dirty="0" err="1" smtClean="0"/>
              <a:t>Weather</a:t>
            </a:r>
            <a:r>
              <a:rPr lang="fr-FR" sz="2200" dirty="0" smtClean="0"/>
              <a:t>, </a:t>
            </a:r>
            <a:r>
              <a:rPr lang="fr-FR" sz="2200" dirty="0" err="1" smtClean="0"/>
              <a:t>hydrological</a:t>
            </a:r>
            <a:r>
              <a:rPr lang="fr-FR" sz="2200" dirty="0" smtClean="0"/>
              <a:t>, </a:t>
            </a:r>
            <a:r>
              <a:rPr lang="fr-FR" sz="2200" dirty="0" err="1" smtClean="0"/>
              <a:t>hydrogeological</a:t>
            </a:r>
            <a:r>
              <a:rPr lang="fr-FR" sz="2200" dirty="0" smtClean="0"/>
              <a:t>,… stations</a:t>
            </a:r>
          </a:p>
          <a:p>
            <a:pPr marL="742950" lvl="1" indent="-285750">
              <a:buFont typeface="Arial" charset="0"/>
              <a:buChar char="•"/>
            </a:pPr>
            <a:r>
              <a:rPr lang="fr-FR" sz="2200" dirty="0" err="1" smtClean="0"/>
              <a:t>Probably</a:t>
            </a:r>
            <a:r>
              <a:rPr lang="fr-FR" sz="2200" dirty="0" smtClean="0"/>
              <a:t> </a:t>
            </a:r>
            <a:r>
              <a:rPr lang="fr-FR" sz="2200" dirty="0" err="1" smtClean="0"/>
              <a:t>tabular</a:t>
            </a:r>
            <a:r>
              <a:rPr lang="fr-FR" sz="2200" dirty="0" smtClean="0"/>
              <a:t> files (Excel, .csv, .</a:t>
            </a:r>
            <a:r>
              <a:rPr lang="fr-FR" sz="2200" dirty="0" err="1" smtClean="0"/>
              <a:t>txt</a:t>
            </a:r>
            <a:r>
              <a:rPr lang="fr-FR" sz="2200" dirty="0" smtClean="0"/>
              <a:t>) </a:t>
            </a:r>
            <a:r>
              <a:rPr lang="fr-FR" sz="2200" dirty="0" err="1" smtClean="0"/>
              <a:t>used</a:t>
            </a:r>
            <a:r>
              <a:rPr lang="fr-FR" sz="2200" dirty="0" smtClean="0"/>
              <a:t> to store </a:t>
            </a:r>
            <a:r>
              <a:rPr lang="fr-FR" sz="2200" dirty="0" err="1" smtClean="0"/>
              <a:t>historical</a:t>
            </a:r>
            <a:r>
              <a:rPr lang="fr-FR" sz="2200" dirty="0" smtClean="0"/>
              <a:t> data at the </a:t>
            </a:r>
            <a:r>
              <a:rPr lang="fr-FR" sz="2200" dirty="0" err="1" smtClean="0"/>
              <a:t>meteorological</a:t>
            </a:r>
            <a:r>
              <a:rPr lang="fr-FR" sz="2200" dirty="0" smtClean="0"/>
              <a:t> </a:t>
            </a:r>
            <a:r>
              <a:rPr lang="fr-FR" sz="2200" dirty="0" err="1" smtClean="0"/>
              <a:t>centers</a:t>
            </a:r>
            <a:r>
              <a:rPr lang="fr-FR" sz="2200" dirty="0" smtClean="0"/>
              <a:t>, to </a:t>
            </a:r>
            <a:r>
              <a:rPr lang="fr-FR" sz="2200" dirty="0" err="1" smtClean="0"/>
              <a:t>be</a:t>
            </a:r>
            <a:r>
              <a:rPr lang="fr-FR" sz="2200" dirty="0" smtClean="0"/>
              <a:t> </a:t>
            </a:r>
            <a:r>
              <a:rPr lang="fr-FR" sz="2200" dirty="0" err="1" smtClean="0"/>
              <a:t>loaded</a:t>
            </a:r>
            <a:r>
              <a:rPr lang="fr-FR" sz="2200" dirty="0" smtClean="0"/>
              <a:t> in the IWRMS</a:t>
            </a:r>
          </a:p>
          <a:p>
            <a:pPr>
              <a:spcBef>
                <a:spcPts val="600"/>
              </a:spcBef>
            </a:pPr>
            <a:r>
              <a:rPr lang="fr-FR" sz="2200" b="1" dirty="0" smtClean="0"/>
              <a:t>Satellite-</a:t>
            </a:r>
            <a:r>
              <a:rPr lang="fr-FR" sz="2200" b="1" dirty="0" err="1" smtClean="0"/>
              <a:t>based</a:t>
            </a:r>
            <a:r>
              <a:rPr lang="fr-FR" sz="2200" b="1" dirty="0" smtClean="0"/>
              <a:t> and </a:t>
            </a:r>
            <a:r>
              <a:rPr lang="fr-FR" sz="2200" b="1" dirty="0" err="1" smtClean="0"/>
              <a:t>grid-based</a:t>
            </a:r>
            <a:r>
              <a:rPr lang="fr-FR" sz="2200" b="1" dirty="0" smtClean="0"/>
              <a:t> </a:t>
            </a:r>
            <a:r>
              <a:rPr lang="fr-FR" sz="2200" b="1" u="sng" dirty="0" smtClean="0"/>
              <a:t>observation</a:t>
            </a:r>
            <a:r>
              <a:rPr lang="fr-FR" sz="2200" b="1" dirty="0" smtClean="0"/>
              <a:t> &amp; </a:t>
            </a:r>
            <a:r>
              <a:rPr lang="fr-FR" sz="2200" b="1" u="sng" dirty="0" err="1" smtClean="0"/>
              <a:t>forecast</a:t>
            </a:r>
            <a:r>
              <a:rPr lang="fr-FR" sz="2200" b="1" dirty="0" smtClean="0"/>
              <a:t> data</a:t>
            </a:r>
          </a:p>
          <a:p>
            <a:pPr marL="742950" lvl="1" indent="-285750">
              <a:buFont typeface="Arial" charset="0"/>
              <a:buChar char="•"/>
            </a:pPr>
            <a:r>
              <a:rPr lang="fr-FR" sz="2200" dirty="0" smtClean="0"/>
              <a:t>Cloud-</a:t>
            </a:r>
            <a:r>
              <a:rPr lang="fr-FR" sz="2200" dirty="0" err="1" smtClean="0"/>
              <a:t>based</a:t>
            </a:r>
            <a:r>
              <a:rPr lang="fr-FR" sz="2200" dirty="0" smtClean="0"/>
              <a:t> data, </a:t>
            </a:r>
            <a:r>
              <a:rPr lang="fr-FR" sz="2200" dirty="0" err="1" smtClean="0"/>
              <a:t>less</a:t>
            </a:r>
            <a:r>
              <a:rPr lang="fr-FR" sz="2200" dirty="0" smtClean="0"/>
              <a:t> </a:t>
            </a:r>
            <a:r>
              <a:rPr lang="fr-FR" sz="2200" dirty="0" err="1" smtClean="0"/>
              <a:t>dependent</a:t>
            </a:r>
            <a:r>
              <a:rPr lang="fr-FR" sz="2200" dirty="0" smtClean="0"/>
              <a:t> of the local </a:t>
            </a:r>
            <a:r>
              <a:rPr lang="fr-FR" sz="2200" dirty="0" err="1" smtClean="0"/>
              <a:t>context</a:t>
            </a:r>
            <a:endParaRPr lang="fr-FR" sz="2200" dirty="0" smtClean="0"/>
          </a:p>
          <a:p>
            <a:pPr marL="742950" lvl="1" indent="-285750">
              <a:buFont typeface="Arial" charset="0"/>
              <a:buChar char="•"/>
            </a:pPr>
            <a:r>
              <a:rPr lang="fr-FR" sz="2200" dirty="0" smtClean="0"/>
              <a:t>Idem, </a:t>
            </a:r>
            <a:r>
              <a:rPr lang="fr-FR" sz="2200" dirty="0" err="1" smtClean="0"/>
              <a:t>excepted</a:t>
            </a:r>
            <a:r>
              <a:rPr lang="fr-FR" sz="2200" dirty="0" smtClean="0"/>
              <a:t> </a:t>
            </a:r>
            <a:r>
              <a:rPr lang="fr-FR" sz="2200" dirty="0" err="1" smtClean="0"/>
              <a:t>seasonal</a:t>
            </a:r>
            <a:r>
              <a:rPr lang="fr-FR" sz="2200" dirty="0" smtClean="0"/>
              <a:t> </a:t>
            </a:r>
            <a:r>
              <a:rPr lang="fr-FR" sz="2200" dirty="0" err="1" smtClean="0"/>
              <a:t>forecast</a:t>
            </a:r>
            <a:r>
              <a:rPr lang="fr-FR" sz="2200" dirty="0" smtClean="0"/>
              <a:t> </a:t>
            </a:r>
            <a:r>
              <a:rPr lang="fr-FR" sz="2200" dirty="0" err="1" smtClean="0"/>
              <a:t>weather</a:t>
            </a:r>
            <a:r>
              <a:rPr lang="fr-FR" sz="2200" dirty="0" smtClean="0"/>
              <a:t> data </a:t>
            </a:r>
            <a:r>
              <a:rPr lang="fr-FR" sz="2200" dirty="0" err="1" smtClean="0"/>
              <a:t>shared</a:t>
            </a:r>
            <a:r>
              <a:rPr lang="fr-FR" sz="2200" dirty="0" smtClean="0"/>
              <a:t> by the </a:t>
            </a:r>
            <a:r>
              <a:rPr lang="fr-FR" sz="2200" dirty="0" err="1" smtClean="0"/>
              <a:t>meteorological</a:t>
            </a:r>
            <a:r>
              <a:rPr lang="fr-FR" sz="2200" dirty="0" smtClean="0"/>
              <a:t> </a:t>
            </a:r>
            <a:r>
              <a:rPr lang="fr-FR" sz="2200" dirty="0" err="1" smtClean="0"/>
              <a:t>centers</a:t>
            </a:r>
            <a:r>
              <a:rPr lang="fr-FR" sz="2200" dirty="0" smtClean="0"/>
              <a:t>.</a:t>
            </a:r>
            <a:endParaRPr lang="fr-FR" sz="2200" dirty="0"/>
          </a:p>
        </p:txBody>
      </p:sp>
    </p:spTree>
    <p:extLst>
      <p:ext uri="{BB962C8B-B14F-4D97-AF65-F5344CB8AC3E}">
        <p14:creationId xmlns:p14="http://schemas.microsoft.com/office/powerpoint/2010/main" val="389223009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26</a:t>
            </a:fld>
            <a:endParaRPr lang="fr-FR"/>
          </a:p>
        </p:txBody>
      </p:sp>
      <p:sp>
        <p:nvSpPr>
          <p:cNvPr id="5" name="Titre 6"/>
          <p:cNvSpPr txBox="1">
            <a:spLocks/>
          </p:cNvSpPr>
          <p:nvPr/>
        </p:nvSpPr>
        <p:spPr>
          <a:xfrm>
            <a:off x="1127630" y="138077"/>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Quality</a:t>
            </a:r>
            <a:r>
              <a:rPr lang="fr-FR" dirty="0" smtClean="0">
                <a:solidFill>
                  <a:schemeClr val="bg2"/>
                </a:solidFill>
              </a:rPr>
              <a:t> </a:t>
            </a:r>
            <a:r>
              <a:rPr lang="fr-FR" dirty="0" err="1" smtClean="0">
                <a:solidFill>
                  <a:schemeClr val="bg2"/>
                </a:solidFill>
              </a:rPr>
              <a:t>assessment</a:t>
            </a:r>
            <a:r>
              <a:rPr lang="fr-FR" dirty="0" smtClean="0">
                <a:solidFill>
                  <a:schemeClr val="bg2"/>
                </a:solidFill>
              </a:rPr>
              <a:t> and control</a:t>
            </a:r>
            <a:endParaRPr lang="fr-FR" dirty="0">
              <a:solidFill>
                <a:schemeClr val="bg2"/>
              </a:solidFill>
            </a:endParaRPr>
          </a:p>
        </p:txBody>
      </p:sp>
      <p:sp>
        <p:nvSpPr>
          <p:cNvPr id="8" name="ZoneTexte 7"/>
          <p:cNvSpPr txBox="1"/>
          <p:nvPr/>
        </p:nvSpPr>
        <p:spPr>
          <a:xfrm>
            <a:off x="166888" y="1171295"/>
            <a:ext cx="12025112" cy="4493538"/>
          </a:xfrm>
          <a:prstGeom prst="rect">
            <a:avLst/>
          </a:prstGeom>
          <a:noFill/>
        </p:spPr>
        <p:txBody>
          <a:bodyPr wrap="square" rtlCol="0">
            <a:spAutoFit/>
          </a:bodyPr>
          <a:lstStyle/>
          <a:p>
            <a:r>
              <a:rPr lang="en-US" sz="2200" dirty="0" smtClean="0"/>
              <a:t>WIMES </a:t>
            </a:r>
            <a:r>
              <a:rPr lang="en-US" sz="2200" dirty="0"/>
              <a:t>proposes a large panel of features for real-time checking, error detection, data cleaning, data flagging, </a:t>
            </a:r>
            <a:r>
              <a:rPr lang="en-US" sz="2200" dirty="0" smtClean="0"/>
              <a:t>bias </a:t>
            </a:r>
            <a:r>
              <a:rPr lang="en-US" sz="2200" dirty="0"/>
              <a:t>corrections and rating shift management. Automated procedures eliminate the majority of the tedious manual data workup processes:</a:t>
            </a:r>
          </a:p>
          <a:p>
            <a:pPr marL="800100" lvl="1" indent="-342900">
              <a:buFont typeface="Arial" panose="020B0604020202020204" pitchFamily="34" charset="0"/>
              <a:buChar char="•"/>
            </a:pPr>
            <a:r>
              <a:rPr lang="en-US" sz="2200" b="1" dirty="0" smtClean="0"/>
              <a:t>Automate </a:t>
            </a:r>
            <a:r>
              <a:rPr lang="en-US" sz="2200" b="1" dirty="0"/>
              <a:t>QA/QC to produce real-time data</a:t>
            </a:r>
            <a:r>
              <a:rPr lang="en-US" sz="2200" dirty="0"/>
              <a:t> end-users can trust,</a:t>
            </a:r>
          </a:p>
          <a:p>
            <a:pPr marL="800100" lvl="1" indent="-342900">
              <a:buFont typeface="Arial" panose="020B0604020202020204" pitchFamily="34" charset="0"/>
              <a:buChar char="•"/>
            </a:pPr>
            <a:r>
              <a:rPr lang="en-US" sz="2200" b="1" dirty="0" smtClean="0"/>
              <a:t>Spend </a:t>
            </a:r>
            <a:r>
              <a:rPr lang="en-US" sz="2200" b="1" dirty="0"/>
              <a:t>time on high value analysis </a:t>
            </a:r>
            <a:r>
              <a:rPr lang="en-US" sz="2200" dirty="0"/>
              <a:t>by automating low level data cleaning,</a:t>
            </a:r>
          </a:p>
          <a:p>
            <a:pPr marL="800100" lvl="1" indent="-342900">
              <a:buFont typeface="Arial" panose="020B0604020202020204" pitchFamily="34" charset="0"/>
              <a:buChar char="•"/>
            </a:pPr>
            <a:r>
              <a:rPr lang="en-US" sz="2200" b="1" dirty="0" smtClean="0"/>
              <a:t>Get </a:t>
            </a:r>
            <a:r>
              <a:rPr lang="en-US" sz="2200" b="1" dirty="0"/>
              <a:t>timely email warnings</a:t>
            </a:r>
            <a:r>
              <a:rPr lang="en-US" sz="2200" dirty="0"/>
              <a:t> of hydrological events &amp; sensors failures issues</a:t>
            </a:r>
            <a:r>
              <a:rPr lang="en-US" sz="2200" dirty="0" smtClean="0"/>
              <a:t>.</a:t>
            </a:r>
          </a:p>
          <a:p>
            <a:pPr lvl="1"/>
            <a:endParaRPr lang="en-US" sz="2200" dirty="0"/>
          </a:p>
          <a:p>
            <a:r>
              <a:rPr lang="en-US" sz="2200" dirty="0"/>
              <a:t>WIMES automatically builds a data processing, correction, and editing log. The audit log tracks all corrections, metadata, notes, and remarks for time series data, by reviewing a log to quickly find who performed what, when, and why:</a:t>
            </a:r>
          </a:p>
          <a:p>
            <a:pPr marL="800100" lvl="1" indent="-342900">
              <a:buFont typeface="Arial" panose="020B0604020202020204" pitchFamily="34" charset="0"/>
              <a:buChar char="•"/>
            </a:pPr>
            <a:r>
              <a:rPr lang="en-US" sz="2200" b="1" dirty="0" smtClean="0"/>
              <a:t>Maintain </a:t>
            </a:r>
            <a:r>
              <a:rPr lang="en-US" sz="2200" b="1" dirty="0"/>
              <a:t>a permanent record of all your original data</a:t>
            </a:r>
            <a:r>
              <a:rPr lang="en-US" sz="2200" dirty="0"/>
              <a:t>,</a:t>
            </a:r>
          </a:p>
          <a:p>
            <a:pPr marL="800100" lvl="1" indent="-342900">
              <a:buFont typeface="Arial" panose="020B0604020202020204" pitchFamily="34" charset="0"/>
              <a:buChar char="•"/>
            </a:pPr>
            <a:r>
              <a:rPr lang="en-US" sz="2200" b="1" dirty="0" smtClean="0"/>
              <a:t>Data quality control workflow</a:t>
            </a:r>
            <a:r>
              <a:rPr lang="en-US" sz="2200" dirty="0" smtClean="0"/>
              <a:t>,</a:t>
            </a:r>
            <a:endParaRPr lang="en-US" sz="2200" dirty="0"/>
          </a:p>
          <a:p>
            <a:pPr marL="800100" lvl="1" indent="-342900">
              <a:buFont typeface="Arial" panose="020B0604020202020204" pitchFamily="34" charset="0"/>
              <a:buChar char="•"/>
            </a:pPr>
            <a:r>
              <a:rPr lang="en-US" sz="2200" b="1" dirty="0" smtClean="0"/>
              <a:t>Apply </a:t>
            </a:r>
            <a:r>
              <a:rPr lang="en-US" sz="2200" b="1" dirty="0"/>
              <a:t>data grades </a:t>
            </a:r>
            <a:r>
              <a:rPr lang="en-US" sz="2200" dirty="0"/>
              <a:t>(quality codes) to time series data</a:t>
            </a:r>
            <a:r>
              <a:rPr lang="en-US" sz="2200" dirty="0" smtClean="0"/>
              <a:t>.</a:t>
            </a:r>
            <a:endParaRPr lang="fr-FR" sz="2200" dirty="0" smtClean="0"/>
          </a:p>
        </p:txBody>
      </p:sp>
      <p:pic>
        <p:nvPicPr>
          <p:cNvPr id="9" name="Image 5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122" y="4681856"/>
            <a:ext cx="11445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4925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27</a:t>
            </a:fld>
            <a:endParaRPr lang="fr-FR"/>
          </a:p>
        </p:txBody>
      </p:sp>
      <p:sp>
        <p:nvSpPr>
          <p:cNvPr id="5" name="Titre 6"/>
          <p:cNvSpPr txBox="1">
            <a:spLocks/>
          </p:cNvSpPr>
          <p:nvPr/>
        </p:nvSpPr>
        <p:spPr>
          <a:xfrm>
            <a:off x="1100379" y="125579"/>
            <a:ext cx="10385425" cy="683393"/>
          </a:xfrm>
          <a:prstGeom prst="rect">
            <a:avLst/>
          </a:prstGeom>
        </p:spPr>
        <p:txBody>
          <a:bodyPr vert="horz" lIns="108000" tIns="72000" rIns="108000" bIns="72000" rtlCol="0" anchor="t" anchorCtr="0">
            <a:normAutofit fontScale="85000" lnSpcReduction="10000"/>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Satellite </a:t>
            </a:r>
            <a:r>
              <a:rPr lang="fr-FR" dirty="0" err="1" smtClean="0">
                <a:solidFill>
                  <a:schemeClr val="bg2"/>
                </a:solidFill>
              </a:rPr>
              <a:t>altimetry</a:t>
            </a:r>
            <a:r>
              <a:rPr lang="fr-FR" dirty="0" smtClean="0">
                <a:solidFill>
                  <a:schemeClr val="bg2"/>
                </a:solidFill>
              </a:rPr>
              <a:t> water </a:t>
            </a:r>
            <a:r>
              <a:rPr lang="fr-FR" dirty="0" err="1" smtClean="0">
                <a:solidFill>
                  <a:schemeClr val="bg2"/>
                </a:solidFill>
              </a:rPr>
              <a:t>level</a:t>
            </a:r>
            <a:r>
              <a:rPr lang="fr-FR" dirty="0" smtClean="0">
                <a:solidFill>
                  <a:schemeClr val="bg2"/>
                </a:solidFill>
              </a:rPr>
              <a:t> monitoring system</a:t>
            </a:r>
            <a:endParaRPr lang="fr-FR" dirty="0">
              <a:solidFill>
                <a:schemeClr val="bg2"/>
              </a:solidFill>
            </a:endParaRPr>
          </a:p>
        </p:txBody>
      </p:sp>
      <p:sp>
        <p:nvSpPr>
          <p:cNvPr id="6" name="ZoneTexte 5"/>
          <p:cNvSpPr txBox="1"/>
          <p:nvPr/>
        </p:nvSpPr>
        <p:spPr>
          <a:xfrm>
            <a:off x="188304" y="890292"/>
            <a:ext cx="8964488" cy="430887"/>
          </a:xfrm>
          <a:prstGeom prst="rect">
            <a:avLst/>
          </a:prstGeom>
          <a:noFill/>
        </p:spPr>
        <p:txBody>
          <a:bodyPr wrap="square" rtlCol="0">
            <a:spAutoFit/>
          </a:bodyPr>
          <a:lstStyle/>
          <a:p>
            <a:r>
              <a:rPr lang="fr-FR" sz="2200" b="1" dirty="0" smtClean="0"/>
              <a:t>Data sources</a:t>
            </a:r>
          </a:p>
        </p:txBody>
      </p:sp>
      <p:sp>
        <p:nvSpPr>
          <p:cNvPr id="7" name="ZoneTexte 6"/>
          <p:cNvSpPr txBox="1"/>
          <p:nvPr/>
        </p:nvSpPr>
        <p:spPr>
          <a:xfrm>
            <a:off x="1127630" y="1643688"/>
            <a:ext cx="3171808" cy="707886"/>
          </a:xfrm>
          <a:prstGeom prst="rect">
            <a:avLst/>
          </a:prstGeom>
          <a:noFill/>
        </p:spPr>
        <p:txBody>
          <a:bodyPr wrap="square" rtlCol="0">
            <a:spAutoFit/>
          </a:bodyPr>
          <a:lstStyle/>
          <a:p>
            <a:pPr>
              <a:spcBef>
                <a:spcPts val="300"/>
              </a:spcBef>
              <a:spcAft>
                <a:spcPts val="300"/>
              </a:spcAft>
            </a:pPr>
            <a:r>
              <a:rPr lang="en-US" sz="2000" b="1" dirty="0" smtClean="0">
                <a:solidFill>
                  <a:srgbClr val="C00000"/>
                </a:solidFill>
              </a:rPr>
              <a:t>► SWOT will be launched in April 2021</a:t>
            </a:r>
          </a:p>
        </p:txBody>
      </p:sp>
      <p:pic>
        <p:nvPicPr>
          <p:cNvPr id="8" name="Image 7"/>
          <p:cNvPicPr>
            <a:picLocks noChangeAspect="1"/>
          </p:cNvPicPr>
          <p:nvPr/>
        </p:nvPicPr>
        <p:blipFill>
          <a:blip r:embed="rId3"/>
          <a:stretch>
            <a:fillRect/>
          </a:stretch>
        </p:blipFill>
        <p:spPr>
          <a:xfrm>
            <a:off x="4408335" y="872850"/>
            <a:ext cx="7783665" cy="1673478"/>
          </a:xfrm>
          <a:prstGeom prst="rect">
            <a:avLst/>
          </a:prstGeom>
        </p:spPr>
      </p:pic>
      <p:sp>
        <p:nvSpPr>
          <p:cNvPr id="9" name="ZoneTexte 8"/>
          <p:cNvSpPr txBox="1"/>
          <p:nvPr/>
        </p:nvSpPr>
        <p:spPr>
          <a:xfrm>
            <a:off x="188303" y="2674083"/>
            <a:ext cx="5737711" cy="1107996"/>
          </a:xfrm>
          <a:prstGeom prst="rect">
            <a:avLst/>
          </a:prstGeom>
          <a:noFill/>
        </p:spPr>
        <p:txBody>
          <a:bodyPr wrap="square" rtlCol="0">
            <a:spAutoFit/>
          </a:bodyPr>
          <a:lstStyle/>
          <a:p>
            <a:r>
              <a:rPr lang="fr-FR" sz="2200" b="1" dirty="0" smtClean="0"/>
              <a:t>Data </a:t>
            </a:r>
            <a:r>
              <a:rPr lang="fr-FR" sz="2200" b="1" dirty="0" err="1" smtClean="0"/>
              <a:t>processing</a:t>
            </a:r>
            <a:endParaRPr lang="fr-FR" sz="2200" b="1" dirty="0" smtClean="0"/>
          </a:p>
          <a:p>
            <a:r>
              <a:rPr lang="en-US" sz="2200" dirty="0"/>
              <a:t>The Satellite altimetry water level monitoring module </a:t>
            </a:r>
            <a:r>
              <a:rPr lang="en-US" sz="2200" dirty="0" smtClean="0"/>
              <a:t>will use </a:t>
            </a:r>
            <a:r>
              <a:rPr lang="en-US" sz="2200" dirty="0" err="1" smtClean="0"/>
              <a:t>Hydroweb</a:t>
            </a:r>
            <a:r>
              <a:rPr lang="en-US" sz="2200" dirty="0" smtClean="0"/>
              <a:t> services.</a:t>
            </a:r>
            <a:endParaRPr lang="fr-FR" sz="2200" dirty="0" smtClean="0"/>
          </a:p>
        </p:txBody>
      </p:sp>
      <p:pic>
        <p:nvPicPr>
          <p:cNvPr id="10" name="Image 9"/>
          <p:cNvPicPr>
            <a:picLocks noChangeAspect="1"/>
          </p:cNvPicPr>
          <p:nvPr/>
        </p:nvPicPr>
        <p:blipFill>
          <a:blip r:embed="rId4"/>
          <a:stretch>
            <a:fillRect/>
          </a:stretch>
        </p:blipFill>
        <p:spPr>
          <a:xfrm>
            <a:off x="6642388" y="2456903"/>
            <a:ext cx="4378428" cy="2051222"/>
          </a:xfrm>
          <a:prstGeom prst="rect">
            <a:avLst/>
          </a:prstGeom>
        </p:spPr>
      </p:pic>
      <p:sp>
        <p:nvSpPr>
          <p:cNvPr id="11" name="ZoneTexte 10"/>
          <p:cNvSpPr txBox="1"/>
          <p:nvPr/>
        </p:nvSpPr>
        <p:spPr>
          <a:xfrm>
            <a:off x="188303" y="4270991"/>
            <a:ext cx="5966311" cy="1785104"/>
          </a:xfrm>
          <a:prstGeom prst="rect">
            <a:avLst/>
          </a:prstGeom>
          <a:noFill/>
        </p:spPr>
        <p:txBody>
          <a:bodyPr wrap="square" rtlCol="0">
            <a:spAutoFit/>
          </a:bodyPr>
          <a:lstStyle/>
          <a:p>
            <a:r>
              <a:rPr lang="fr-FR" sz="2200" b="1" dirty="0" smtClean="0"/>
              <a:t>Output</a:t>
            </a:r>
          </a:p>
          <a:p>
            <a:r>
              <a:rPr lang="fr-FR" sz="2200" dirty="0" smtClean="0"/>
              <a:t>Water </a:t>
            </a:r>
            <a:r>
              <a:rPr lang="fr-FR" sz="2200" dirty="0" err="1" smtClean="0"/>
              <a:t>level</a:t>
            </a:r>
            <a:r>
              <a:rPr lang="fr-FR" sz="2200" dirty="0" smtClean="0"/>
              <a:t> time </a:t>
            </a:r>
            <a:r>
              <a:rPr lang="fr-FR" sz="2200" dirty="0" err="1" smtClean="0"/>
              <a:t>series</a:t>
            </a:r>
            <a:r>
              <a:rPr lang="fr-FR" sz="2200" dirty="0" smtClean="0"/>
              <a:t> at « </a:t>
            </a:r>
            <a:r>
              <a:rPr lang="fr-FR" sz="2200" dirty="0" err="1" smtClean="0"/>
              <a:t>virtual</a:t>
            </a:r>
            <a:r>
              <a:rPr lang="fr-FR" sz="2200" dirty="0" smtClean="0"/>
              <a:t> » river </a:t>
            </a:r>
            <a:r>
              <a:rPr lang="fr-FR" sz="2200" dirty="0" err="1" smtClean="0"/>
              <a:t>gauging</a:t>
            </a:r>
            <a:r>
              <a:rPr lang="fr-FR" sz="2200" dirty="0" smtClean="0"/>
              <a:t> stations (intersection of the satellite traces and river branches) to </a:t>
            </a:r>
            <a:r>
              <a:rPr lang="fr-FR" sz="2200" dirty="0" err="1" smtClean="0"/>
              <a:t>complement</a:t>
            </a:r>
            <a:r>
              <a:rPr lang="fr-FR" sz="2200" dirty="0" smtClean="0"/>
              <a:t> the in situ </a:t>
            </a:r>
            <a:r>
              <a:rPr lang="fr-FR" sz="2200" dirty="0" err="1" smtClean="0"/>
              <a:t>hydrometric</a:t>
            </a:r>
            <a:r>
              <a:rPr lang="fr-FR" sz="2200" dirty="0" smtClean="0"/>
              <a:t> network.</a:t>
            </a:r>
          </a:p>
        </p:txBody>
      </p:sp>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620" y="4707663"/>
            <a:ext cx="4383311" cy="15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9294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28</a:t>
            </a:fld>
            <a:endParaRPr lang="fr-FR"/>
          </a:p>
        </p:txBody>
      </p:sp>
      <p:sp>
        <p:nvSpPr>
          <p:cNvPr id="5" name="Titre 6"/>
          <p:cNvSpPr txBox="1">
            <a:spLocks/>
          </p:cNvSpPr>
          <p:nvPr/>
        </p:nvSpPr>
        <p:spPr>
          <a:xfrm>
            <a:off x="1100379" y="164734"/>
            <a:ext cx="10385425" cy="683393"/>
          </a:xfrm>
          <a:prstGeom prst="rect">
            <a:avLst/>
          </a:prstGeom>
        </p:spPr>
        <p:txBody>
          <a:bodyPr vert="horz" lIns="108000" tIns="72000" rIns="108000" bIns="72000" rtlCol="0" anchor="t" anchorCtr="0">
            <a:normAutofit fontScale="85000" lnSpcReduction="10000"/>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Satellite </a:t>
            </a:r>
            <a:r>
              <a:rPr lang="fr-FR" dirty="0" err="1" smtClean="0">
                <a:solidFill>
                  <a:schemeClr val="bg2"/>
                </a:solidFill>
              </a:rPr>
              <a:t>soil</a:t>
            </a:r>
            <a:r>
              <a:rPr lang="fr-FR" dirty="0" smtClean="0">
                <a:solidFill>
                  <a:schemeClr val="bg2"/>
                </a:solidFill>
              </a:rPr>
              <a:t> </a:t>
            </a:r>
            <a:r>
              <a:rPr lang="fr-FR" dirty="0" err="1" smtClean="0">
                <a:solidFill>
                  <a:schemeClr val="bg2"/>
                </a:solidFill>
              </a:rPr>
              <a:t>moisture</a:t>
            </a:r>
            <a:r>
              <a:rPr lang="fr-FR" dirty="0" smtClean="0">
                <a:solidFill>
                  <a:schemeClr val="bg2"/>
                </a:solidFill>
              </a:rPr>
              <a:t>/ETP monitoring system</a:t>
            </a:r>
            <a:endParaRPr lang="fr-FR" dirty="0">
              <a:solidFill>
                <a:schemeClr val="bg2"/>
              </a:solidFill>
            </a:endParaRPr>
          </a:p>
        </p:txBody>
      </p:sp>
      <p:sp>
        <p:nvSpPr>
          <p:cNvPr id="6" name="ZoneTexte 5"/>
          <p:cNvSpPr txBox="1"/>
          <p:nvPr/>
        </p:nvSpPr>
        <p:spPr>
          <a:xfrm>
            <a:off x="369111" y="848127"/>
            <a:ext cx="8964488" cy="1107996"/>
          </a:xfrm>
          <a:prstGeom prst="rect">
            <a:avLst/>
          </a:prstGeom>
          <a:noFill/>
        </p:spPr>
        <p:txBody>
          <a:bodyPr wrap="square" rtlCol="0">
            <a:spAutoFit/>
          </a:bodyPr>
          <a:lstStyle/>
          <a:p>
            <a:r>
              <a:rPr lang="fr-FR" sz="2200" b="1" dirty="0" smtClean="0"/>
              <a:t>Data sources</a:t>
            </a:r>
          </a:p>
          <a:p>
            <a:pPr marL="342900" indent="-342900">
              <a:buFont typeface="Arial" panose="020B0604020202020204" pitchFamily="34" charset="0"/>
              <a:buChar char="•"/>
            </a:pPr>
            <a:r>
              <a:rPr lang="fr-FR" sz="2200" dirty="0" err="1" smtClean="0"/>
              <a:t>Soil</a:t>
            </a:r>
            <a:r>
              <a:rPr lang="fr-FR" sz="2200" dirty="0" smtClean="0"/>
              <a:t> </a:t>
            </a:r>
            <a:r>
              <a:rPr lang="fr-FR" sz="2200" dirty="0" err="1" smtClean="0"/>
              <a:t>moisture</a:t>
            </a:r>
            <a:r>
              <a:rPr lang="fr-FR" sz="2200" dirty="0" smtClean="0"/>
              <a:t>                        </a:t>
            </a:r>
          </a:p>
          <a:p>
            <a:pPr marL="342900" indent="-342900">
              <a:buFont typeface="Arial" panose="020B0604020202020204" pitchFamily="34" charset="0"/>
              <a:buChar char="•"/>
            </a:pPr>
            <a:r>
              <a:rPr lang="fr-FR" sz="2200" dirty="0" err="1" smtClean="0"/>
              <a:t>Rainfall</a:t>
            </a:r>
            <a:r>
              <a:rPr lang="fr-FR" sz="2200" dirty="0" smtClean="0"/>
              <a:t> &amp; ETP : EUMETSAT Services (</a:t>
            </a:r>
            <a:r>
              <a:rPr lang="fr-FR" sz="2200" dirty="0" err="1" smtClean="0"/>
              <a:t>observed</a:t>
            </a:r>
            <a:r>
              <a:rPr lang="fr-FR" sz="2200" dirty="0" smtClean="0"/>
              <a:t> &amp; </a:t>
            </a:r>
            <a:r>
              <a:rPr lang="fr-FR" sz="2200" dirty="0" err="1" smtClean="0"/>
              <a:t>forecast</a:t>
            </a:r>
            <a:r>
              <a:rPr lang="fr-FR" sz="2200" dirty="0" smtClean="0"/>
              <a:t>)</a:t>
            </a:r>
          </a:p>
        </p:txBody>
      </p:sp>
      <p:pic>
        <p:nvPicPr>
          <p:cNvPr id="7" name="Image 6"/>
          <p:cNvPicPr>
            <a:picLocks noChangeAspect="1"/>
          </p:cNvPicPr>
          <p:nvPr/>
        </p:nvPicPr>
        <p:blipFill>
          <a:blip r:embed="rId2"/>
          <a:stretch>
            <a:fillRect/>
          </a:stretch>
        </p:blipFill>
        <p:spPr>
          <a:xfrm>
            <a:off x="1348721" y="1956123"/>
            <a:ext cx="9563470" cy="1692447"/>
          </a:xfrm>
          <a:prstGeom prst="rect">
            <a:avLst/>
          </a:prstGeom>
        </p:spPr>
      </p:pic>
      <p:sp>
        <p:nvSpPr>
          <p:cNvPr id="8" name="ZoneTexte 7"/>
          <p:cNvSpPr txBox="1"/>
          <p:nvPr/>
        </p:nvSpPr>
        <p:spPr>
          <a:xfrm>
            <a:off x="369110" y="3648570"/>
            <a:ext cx="11271905" cy="1107996"/>
          </a:xfrm>
          <a:prstGeom prst="rect">
            <a:avLst/>
          </a:prstGeom>
          <a:noFill/>
        </p:spPr>
        <p:txBody>
          <a:bodyPr wrap="square" rtlCol="0">
            <a:spAutoFit/>
          </a:bodyPr>
          <a:lstStyle/>
          <a:p>
            <a:r>
              <a:rPr lang="fr-FR" sz="2200" b="1" dirty="0" smtClean="0"/>
              <a:t>Data </a:t>
            </a:r>
            <a:r>
              <a:rPr lang="fr-FR" sz="2200" b="1" dirty="0" err="1" smtClean="0"/>
              <a:t>processing</a:t>
            </a:r>
            <a:endParaRPr lang="fr-FR" sz="2200" b="1" dirty="0" smtClean="0"/>
          </a:p>
          <a:p>
            <a:r>
              <a:rPr lang="en-US" sz="2200" dirty="0"/>
              <a:t>The Satellite evapotranspiration monitoring module </a:t>
            </a:r>
            <a:r>
              <a:rPr lang="en-US" sz="2200" dirty="0" smtClean="0"/>
              <a:t>developed, use </a:t>
            </a:r>
            <a:r>
              <a:rPr lang="en-US" sz="2200" dirty="0"/>
              <a:t>EUMETSAT services delivering every 30 minutes or daily by FTP </a:t>
            </a:r>
            <a:r>
              <a:rPr lang="en-US" sz="2200" dirty="0" smtClean="0"/>
              <a:t>services.</a:t>
            </a:r>
            <a:endParaRPr lang="fr-FR" sz="2200" dirty="0" smtClean="0"/>
          </a:p>
        </p:txBody>
      </p:sp>
      <p:sp>
        <p:nvSpPr>
          <p:cNvPr id="9" name="ZoneTexte 8"/>
          <p:cNvSpPr txBox="1"/>
          <p:nvPr/>
        </p:nvSpPr>
        <p:spPr>
          <a:xfrm>
            <a:off x="369110" y="5125409"/>
            <a:ext cx="11637517" cy="1107996"/>
          </a:xfrm>
          <a:prstGeom prst="rect">
            <a:avLst/>
          </a:prstGeom>
          <a:noFill/>
        </p:spPr>
        <p:txBody>
          <a:bodyPr wrap="square" rtlCol="0">
            <a:spAutoFit/>
          </a:bodyPr>
          <a:lstStyle/>
          <a:p>
            <a:r>
              <a:rPr lang="fr-FR" sz="2200" b="1" dirty="0" smtClean="0"/>
              <a:t>Output</a:t>
            </a:r>
          </a:p>
          <a:p>
            <a:r>
              <a:rPr lang="fr-FR" sz="2200" dirty="0" err="1" smtClean="0"/>
              <a:t>Meteorological</a:t>
            </a:r>
            <a:r>
              <a:rPr lang="fr-FR" sz="2200" dirty="0" smtClean="0"/>
              <a:t> time </a:t>
            </a:r>
            <a:r>
              <a:rPr lang="fr-FR" sz="2200" dirty="0" err="1" smtClean="0"/>
              <a:t>series</a:t>
            </a:r>
            <a:r>
              <a:rPr lang="fr-FR" sz="2200" dirty="0" smtClean="0"/>
              <a:t> for </a:t>
            </a:r>
            <a:r>
              <a:rPr lang="fr-FR" sz="2200" dirty="0" err="1" smtClean="0"/>
              <a:t>each</a:t>
            </a:r>
            <a:r>
              <a:rPr lang="fr-FR" sz="2200" dirty="0" smtClean="0"/>
              <a:t> </a:t>
            </a:r>
            <a:r>
              <a:rPr lang="fr-FR" sz="2200" dirty="0" err="1" smtClean="0"/>
              <a:t>sub</a:t>
            </a:r>
            <a:r>
              <a:rPr lang="fr-FR" sz="2200" dirty="0" smtClean="0"/>
              <a:t>-basin for </a:t>
            </a:r>
            <a:r>
              <a:rPr lang="fr-FR" sz="2200" dirty="0" err="1" smtClean="0"/>
              <a:t>hydrological</a:t>
            </a:r>
            <a:r>
              <a:rPr lang="fr-FR" sz="2200" dirty="0" smtClean="0"/>
              <a:t> </a:t>
            </a:r>
            <a:r>
              <a:rPr lang="fr-FR" sz="2200" dirty="0" err="1" smtClean="0"/>
              <a:t>modelling</a:t>
            </a:r>
            <a:r>
              <a:rPr lang="fr-FR" sz="2200" dirty="0" smtClean="0"/>
              <a:t> </a:t>
            </a:r>
            <a:r>
              <a:rPr lang="fr-FR" sz="2200" dirty="0" err="1" smtClean="0"/>
              <a:t>used</a:t>
            </a:r>
            <a:r>
              <a:rPr lang="fr-FR" sz="2200" dirty="0" smtClean="0"/>
              <a:t> by the </a:t>
            </a:r>
            <a:r>
              <a:rPr lang="fr-FR" sz="2200" dirty="0" err="1" smtClean="0"/>
              <a:t>next</a:t>
            </a:r>
            <a:r>
              <a:rPr lang="fr-FR" sz="2200" dirty="0" smtClean="0"/>
              <a:t> modules: </a:t>
            </a:r>
            <a:r>
              <a:rPr lang="fr-FR" sz="2200" dirty="0" err="1" smtClean="0"/>
              <a:t>catchment</a:t>
            </a:r>
            <a:r>
              <a:rPr lang="fr-FR" sz="2200" dirty="0" smtClean="0"/>
              <a:t> </a:t>
            </a:r>
            <a:r>
              <a:rPr lang="fr-FR" sz="2200" dirty="0" err="1" smtClean="0"/>
              <a:t>hydrology</a:t>
            </a:r>
            <a:r>
              <a:rPr lang="fr-FR" sz="2200" dirty="0" smtClean="0"/>
              <a:t>, water </a:t>
            </a:r>
            <a:r>
              <a:rPr lang="fr-FR" sz="2200" dirty="0" err="1" smtClean="0"/>
              <a:t>resources</a:t>
            </a:r>
            <a:r>
              <a:rPr lang="fr-FR" sz="2200" dirty="0" smtClean="0"/>
              <a:t> allocation, </a:t>
            </a:r>
            <a:r>
              <a:rPr lang="fr-FR" sz="2200" dirty="0" err="1" smtClean="0"/>
              <a:t>floods</a:t>
            </a:r>
            <a:r>
              <a:rPr lang="fr-FR" sz="2200" dirty="0" smtClean="0"/>
              <a:t>, </a:t>
            </a:r>
            <a:r>
              <a:rPr lang="fr-FR" sz="2200" dirty="0" err="1" smtClean="0"/>
              <a:t>droughts</a:t>
            </a:r>
            <a:r>
              <a:rPr lang="fr-FR" sz="2200" dirty="0" smtClean="0"/>
              <a:t>.</a:t>
            </a:r>
          </a:p>
        </p:txBody>
      </p:sp>
    </p:spTree>
    <p:extLst>
      <p:ext uri="{BB962C8B-B14F-4D97-AF65-F5344CB8AC3E}">
        <p14:creationId xmlns:p14="http://schemas.microsoft.com/office/powerpoint/2010/main" val="142833260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29</a:t>
            </a:fld>
            <a:endParaRPr lang="fr-FR"/>
          </a:p>
        </p:txBody>
      </p:sp>
      <p:sp>
        <p:nvSpPr>
          <p:cNvPr id="5" name="Titre 6"/>
          <p:cNvSpPr txBox="1">
            <a:spLocks/>
          </p:cNvSpPr>
          <p:nvPr/>
        </p:nvSpPr>
        <p:spPr>
          <a:xfrm>
            <a:off x="1100379" y="164734"/>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Catchment</a:t>
            </a:r>
            <a:r>
              <a:rPr lang="fr-FR" dirty="0" smtClean="0">
                <a:solidFill>
                  <a:schemeClr val="bg2"/>
                </a:solidFill>
              </a:rPr>
              <a:t> </a:t>
            </a:r>
            <a:r>
              <a:rPr lang="fr-FR" dirty="0" err="1" smtClean="0">
                <a:solidFill>
                  <a:schemeClr val="bg2"/>
                </a:solidFill>
              </a:rPr>
              <a:t>hydrology</a:t>
            </a:r>
            <a:endParaRPr lang="fr-FR" dirty="0">
              <a:solidFill>
                <a:schemeClr val="bg2"/>
              </a:solidFill>
            </a:endParaRPr>
          </a:p>
        </p:txBody>
      </p:sp>
      <p:sp>
        <p:nvSpPr>
          <p:cNvPr id="6" name="ZoneTexte 5"/>
          <p:cNvSpPr txBox="1"/>
          <p:nvPr/>
        </p:nvSpPr>
        <p:spPr>
          <a:xfrm>
            <a:off x="619600" y="1394412"/>
            <a:ext cx="6045442" cy="4016484"/>
          </a:xfrm>
          <a:prstGeom prst="rect">
            <a:avLst/>
          </a:prstGeom>
          <a:noFill/>
        </p:spPr>
        <p:txBody>
          <a:bodyPr wrap="square" rtlCol="0">
            <a:spAutoFit/>
          </a:bodyPr>
          <a:lstStyle/>
          <a:p>
            <a:r>
              <a:rPr lang="en-GB" sz="2000" dirty="0"/>
              <a:t>The </a:t>
            </a:r>
            <a:r>
              <a:rPr lang="en-GB" sz="2000" b="1" dirty="0"/>
              <a:t>hydrological modelling tools</a:t>
            </a:r>
            <a:r>
              <a:rPr lang="en-GB" sz="2000" dirty="0"/>
              <a:t> include:</a:t>
            </a:r>
            <a:endParaRPr lang="en-US" sz="2000" dirty="0"/>
          </a:p>
          <a:p>
            <a:pPr marL="342900" lvl="0" indent="-342900">
              <a:spcBef>
                <a:spcPts val="600"/>
              </a:spcBef>
              <a:spcAft>
                <a:spcPts val="600"/>
              </a:spcAft>
              <a:buFont typeface="Arial" panose="020B0604020202020204" pitchFamily="34" charset="0"/>
              <a:buChar char="•"/>
            </a:pPr>
            <a:r>
              <a:rPr lang="en-GB" sz="2000" b="1" dirty="0"/>
              <a:t>Rainfall-runoff modelling</a:t>
            </a:r>
            <a:r>
              <a:rPr lang="en-GB" sz="2000" dirty="0"/>
              <a:t> with the GR-suite developed by IRSTEA,</a:t>
            </a:r>
            <a:endParaRPr lang="en-US" sz="2000" dirty="0"/>
          </a:p>
          <a:p>
            <a:pPr marL="342900" lvl="0" indent="-342900">
              <a:spcBef>
                <a:spcPts val="600"/>
              </a:spcBef>
              <a:spcAft>
                <a:spcPts val="600"/>
              </a:spcAft>
              <a:buFont typeface="Arial" panose="020B0604020202020204" pitchFamily="34" charset="0"/>
              <a:buChar char="•"/>
            </a:pPr>
            <a:r>
              <a:rPr lang="en-GB" sz="2000" b="1" dirty="0"/>
              <a:t>River discharge routing</a:t>
            </a:r>
            <a:r>
              <a:rPr lang="en-GB" sz="2000" dirty="0"/>
              <a:t> with parametric hydraulics routines (modified </a:t>
            </a:r>
            <a:r>
              <a:rPr lang="en-GB" sz="2000" dirty="0" err="1"/>
              <a:t>Puls</a:t>
            </a:r>
            <a:r>
              <a:rPr lang="en-GB" sz="2000" dirty="0"/>
              <a:t>, </a:t>
            </a:r>
            <a:r>
              <a:rPr lang="en-GB" sz="2000" dirty="0" err="1"/>
              <a:t>Muskingum</a:t>
            </a:r>
            <a:r>
              <a:rPr lang="en-GB" sz="2000" dirty="0"/>
              <a:t> and series of reservoir models),</a:t>
            </a:r>
            <a:endParaRPr lang="en-US" sz="2000" dirty="0"/>
          </a:p>
          <a:p>
            <a:pPr marL="342900" lvl="0" indent="-342900">
              <a:spcBef>
                <a:spcPts val="600"/>
              </a:spcBef>
              <a:spcAft>
                <a:spcPts val="600"/>
              </a:spcAft>
              <a:buFont typeface="Arial" panose="020B0604020202020204" pitchFamily="34" charset="0"/>
              <a:buChar char="•"/>
            </a:pPr>
            <a:r>
              <a:rPr lang="en-GB" sz="2000" b="1" dirty="0"/>
              <a:t>Stage-discharge rating curves</a:t>
            </a:r>
            <a:r>
              <a:rPr lang="en-GB" sz="2000" dirty="0"/>
              <a:t> to convert river water levels into river discharges.</a:t>
            </a:r>
            <a:endParaRPr lang="en-US" sz="2000" dirty="0"/>
          </a:p>
          <a:p>
            <a:pPr marL="342900" indent="-342900">
              <a:spcBef>
                <a:spcPts val="600"/>
              </a:spcBef>
              <a:spcAft>
                <a:spcPts val="600"/>
              </a:spcAft>
              <a:buFont typeface="Arial" panose="020B0604020202020204" pitchFamily="34" charset="0"/>
              <a:buChar char="•"/>
            </a:pPr>
            <a:r>
              <a:rPr lang="en-GB" sz="2000" b="1" dirty="0"/>
              <a:t>These hydrological and hydraulics tools are coded in R packages and are fully integrated within WIMES.</a:t>
            </a:r>
            <a:endParaRPr lang="en-US" sz="2000" dirty="0"/>
          </a:p>
        </p:txBody>
      </p:sp>
      <p:pic>
        <p:nvPicPr>
          <p:cNvPr id="7" name="Imag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377" y="1173003"/>
            <a:ext cx="4286815" cy="51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27" y="4633627"/>
            <a:ext cx="602012" cy="4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7660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3</a:t>
            </a:fld>
            <a:endParaRPr lang="fr-FR"/>
          </a:p>
        </p:txBody>
      </p:sp>
      <p:sp>
        <p:nvSpPr>
          <p:cNvPr id="7" name="Titre 6"/>
          <p:cNvSpPr>
            <a:spLocks noGrp="1"/>
          </p:cNvSpPr>
          <p:nvPr>
            <p:ph type="title" idx="4294967295"/>
          </p:nvPr>
        </p:nvSpPr>
        <p:spPr>
          <a:xfrm>
            <a:off x="1806575" y="103188"/>
            <a:ext cx="10385425" cy="1455737"/>
          </a:xfrm>
        </p:spPr>
        <p:txBody>
          <a:bodyPr/>
          <a:lstStyle/>
          <a:p>
            <a:r>
              <a:rPr lang="fr-FR" dirty="0" err="1" smtClean="0">
                <a:solidFill>
                  <a:schemeClr val="bg2"/>
                </a:solidFill>
              </a:rPr>
              <a:t>Presentation</a:t>
            </a:r>
            <a:r>
              <a:rPr lang="fr-FR" dirty="0" smtClean="0">
                <a:solidFill>
                  <a:schemeClr val="bg2"/>
                </a:solidFill>
              </a:rPr>
              <a:t> </a:t>
            </a:r>
            <a:r>
              <a:rPr lang="fr-FR" dirty="0" err="1" smtClean="0">
                <a:solidFill>
                  <a:schemeClr val="bg2"/>
                </a:solidFill>
              </a:rPr>
              <a:t>outline</a:t>
            </a:r>
            <a:endParaRPr lang="fr-FR" dirty="0">
              <a:solidFill>
                <a:schemeClr val="bg2"/>
              </a:solidFill>
            </a:endParaRPr>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val="4267944946"/>
              </p:ext>
            </p:extLst>
          </p:nvPr>
        </p:nvGraphicFramePr>
        <p:xfrm>
          <a:off x="3200400" y="1444625"/>
          <a:ext cx="67770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08088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30</a:t>
            </a:fld>
            <a:endParaRPr lang="fr-FR"/>
          </a:p>
        </p:txBody>
      </p:sp>
      <p:sp>
        <p:nvSpPr>
          <p:cNvPr id="5" name="Titre 6"/>
          <p:cNvSpPr txBox="1">
            <a:spLocks/>
          </p:cNvSpPr>
          <p:nvPr/>
        </p:nvSpPr>
        <p:spPr>
          <a:xfrm>
            <a:off x="1100379" y="164734"/>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smtClean="0">
                <a:solidFill>
                  <a:schemeClr val="bg2"/>
                </a:solidFill>
              </a:rPr>
              <a:t>Water </a:t>
            </a:r>
            <a:r>
              <a:rPr lang="fr-FR" dirty="0" err="1" smtClean="0">
                <a:solidFill>
                  <a:schemeClr val="bg2"/>
                </a:solidFill>
              </a:rPr>
              <a:t>resources</a:t>
            </a:r>
            <a:r>
              <a:rPr lang="fr-FR" dirty="0" smtClean="0">
                <a:solidFill>
                  <a:schemeClr val="bg2"/>
                </a:solidFill>
              </a:rPr>
              <a:t> allocation</a:t>
            </a:r>
            <a:endParaRPr lang="fr-FR" dirty="0">
              <a:solidFill>
                <a:schemeClr val="bg2"/>
              </a:solidFill>
            </a:endParaRPr>
          </a:p>
        </p:txBody>
      </p:sp>
      <p:sp>
        <p:nvSpPr>
          <p:cNvPr id="6" name="ZoneTexte 5"/>
          <p:cNvSpPr txBox="1"/>
          <p:nvPr/>
        </p:nvSpPr>
        <p:spPr>
          <a:xfrm>
            <a:off x="338801" y="1146333"/>
            <a:ext cx="11495644" cy="1384995"/>
          </a:xfrm>
          <a:prstGeom prst="rect">
            <a:avLst/>
          </a:prstGeom>
          <a:noFill/>
        </p:spPr>
        <p:txBody>
          <a:bodyPr wrap="square" rtlCol="0">
            <a:spAutoFit/>
          </a:bodyPr>
          <a:lstStyle/>
          <a:p>
            <a:r>
              <a:rPr lang="en-GB" sz="2400" dirty="0"/>
              <a:t>The </a:t>
            </a:r>
            <a:r>
              <a:rPr lang="en-GB" sz="2400" dirty="0" smtClean="0"/>
              <a:t>HSS </a:t>
            </a:r>
            <a:r>
              <a:rPr lang="en-GB" sz="2400" dirty="0"/>
              <a:t>will </a:t>
            </a:r>
            <a:r>
              <a:rPr lang="en-GB" sz="2400" dirty="0" smtClean="0"/>
              <a:t>include </a:t>
            </a:r>
            <a:r>
              <a:rPr lang="en-GB" sz="2400" dirty="0"/>
              <a:t>a </a:t>
            </a:r>
            <a:r>
              <a:rPr lang="en-GB" sz="2400" b="1" dirty="0"/>
              <a:t>Water resources allocation planning module</a:t>
            </a:r>
            <a:r>
              <a:rPr lang="en-GB" sz="2400" dirty="0"/>
              <a:t> that can:</a:t>
            </a:r>
            <a:endParaRPr lang="en-US" sz="2400" dirty="0"/>
          </a:p>
          <a:p>
            <a:pPr marL="342900" lvl="0" indent="-342900">
              <a:buFont typeface="Arial" panose="020B0604020202020204" pitchFamily="34" charset="0"/>
              <a:buChar char="•"/>
            </a:pPr>
            <a:r>
              <a:rPr lang="en-GB" sz="2000" dirty="0"/>
              <a:t>Receive data from the </a:t>
            </a:r>
            <a:r>
              <a:rPr lang="en-GB" sz="2000" dirty="0" smtClean="0"/>
              <a:t>HSS, </a:t>
            </a:r>
            <a:endParaRPr lang="en-US" sz="2000" dirty="0"/>
          </a:p>
          <a:p>
            <a:pPr marL="342900" lvl="0" indent="-342900">
              <a:buFont typeface="Arial" panose="020B0604020202020204" pitchFamily="34" charset="0"/>
              <a:buChar char="•"/>
            </a:pPr>
            <a:r>
              <a:rPr lang="en-GB" sz="2000" dirty="0"/>
              <a:t>Combine these with data on abstraction of water by water users, </a:t>
            </a:r>
            <a:endParaRPr lang="en-US" sz="2000" dirty="0"/>
          </a:p>
          <a:p>
            <a:pPr marL="342900" lvl="0" indent="-342900">
              <a:buFont typeface="Arial" panose="020B0604020202020204" pitchFamily="34" charset="0"/>
              <a:buChar char="•"/>
            </a:pPr>
            <a:r>
              <a:rPr lang="en-GB" sz="2000" dirty="0"/>
              <a:t>Provide an overview of these abstractions and the impact thereof on the water </a:t>
            </a:r>
            <a:r>
              <a:rPr lang="en-GB" sz="2000" dirty="0" smtClean="0"/>
              <a:t>balance.</a:t>
            </a:r>
            <a:endParaRPr lang="en-US" sz="2000" dirty="0"/>
          </a:p>
        </p:txBody>
      </p:sp>
      <p:sp>
        <p:nvSpPr>
          <p:cNvPr id="7" name="ZoneTexte 6"/>
          <p:cNvSpPr txBox="1"/>
          <p:nvPr/>
        </p:nvSpPr>
        <p:spPr>
          <a:xfrm>
            <a:off x="338801" y="3057280"/>
            <a:ext cx="11346175" cy="2616101"/>
          </a:xfrm>
          <a:prstGeom prst="rect">
            <a:avLst/>
          </a:prstGeom>
          <a:noFill/>
        </p:spPr>
        <p:txBody>
          <a:bodyPr wrap="square" rtlCol="0">
            <a:spAutoFit/>
          </a:bodyPr>
          <a:lstStyle/>
          <a:p>
            <a:r>
              <a:rPr lang="en-GB" sz="2400" dirty="0"/>
              <a:t>The </a:t>
            </a:r>
            <a:r>
              <a:rPr lang="en-GB" sz="2400" dirty="0" smtClean="0"/>
              <a:t>module will be set-up with the </a:t>
            </a:r>
            <a:r>
              <a:rPr lang="en-GB" sz="2400" dirty="0"/>
              <a:t>following </a:t>
            </a:r>
            <a:r>
              <a:rPr lang="en-GB" sz="2400" b="1" dirty="0"/>
              <a:t>inputs</a:t>
            </a:r>
            <a:r>
              <a:rPr lang="en-GB" sz="2400" dirty="0"/>
              <a:t>:</a:t>
            </a:r>
            <a:endParaRPr lang="en-US" sz="2400" dirty="0"/>
          </a:p>
          <a:p>
            <a:pPr marL="342900" lvl="0" indent="-342900">
              <a:buFont typeface="Arial" panose="020B0604020202020204" pitchFamily="34" charset="0"/>
              <a:buChar char="•"/>
            </a:pPr>
            <a:r>
              <a:rPr lang="en-GB" sz="2000" dirty="0"/>
              <a:t>The </a:t>
            </a:r>
            <a:r>
              <a:rPr lang="en-GB" sz="2000" b="1" dirty="0"/>
              <a:t>input data concerning the water resources </a:t>
            </a:r>
            <a:r>
              <a:rPr lang="en-GB" sz="2000" dirty="0"/>
              <a:t>(surface water and ground water),</a:t>
            </a:r>
            <a:r>
              <a:rPr lang="en-GB" sz="2000" b="1" dirty="0"/>
              <a:t> the water users</a:t>
            </a:r>
            <a:r>
              <a:rPr lang="en-GB" sz="2000" dirty="0"/>
              <a:t> (time series) </a:t>
            </a:r>
            <a:r>
              <a:rPr lang="en-GB" sz="2000" b="1" dirty="0"/>
              <a:t>and the reservoirs </a:t>
            </a:r>
            <a:r>
              <a:rPr lang="en-GB" sz="2000" dirty="0"/>
              <a:t>(main characteristics),</a:t>
            </a:r>
            <a:endParaRPr lang="en-US" sz="2000" dirty="0"/>
          </a:p>
          <a:p>
            <a:pPr marL="342900" lvl="0" indent="-342900">
              <a:buFont typeface="Arial" panose="020B0604020202020204" pitchFamily="34" charset="0"/>
              <a:buChar char="•"/>
            </a:pPr>
            <a:r>
              <a:rPr lang="en-GB" sz="2000" dirty="0"/>
              <a:t>The </a:t>
            </a:r>
            <a:r>
              <a:rPr lang="en-GB" sz="2000" b="1" dirty="0"/>
              <a:t>input data concerning the water losses and gains</a:t>
            </a:r>
            <a:r>
              <a:rPr lang="en-GB" sz="2000" dirty="0"/>
              <a:t> (e.g. losses in line and net losses for reservoirs and lakes),</a:t>
            </a:r>
            <a:endParaRPr lang="en-US" sz="2000" dirty="0"/>
          </a:p>
          <a:p>
            <a:pPr marL="342900" lvl="0" indent="-342900">
              <a:buFont typeface="Arial" panose="020B0604020202020204" pitchFamily="34" charset="0"/>
              <a:buChar char="•"/>
            </a:pPr>
            <a:r>
              <a:rPr lang="en-GB" sz="2000" dirty="0"/>
              <a:t>The </a:t>
            </a:r>
            <a:r>
              <a:rPr lang="en-GB" sz="2000" b="1" dirty="0"/>
              <a:t>“hard” constraints related to mitigation measures</a:t>
            </a:r>
            <a:r>
              <a:rPr lang="en-GB" sz="2000" dirty="0"/>
              <a:t> (e.g. minimum flow requirement for environment),</a:t>
            </a:r>
            <a:endParaRPr lang="en-US" sz="2000" dirty="0"/>
          </a:p>
          <a:p>
            <a:pPr marL="342900" lvl="0" indent="-342900">
              <a:buFont typeface="Arial" panose="020B0604020202020204" pitchFamily="34" charset="0"/>
              <a:buChar char="•"/>
            </a:pPr>
            <a:r>
              <a:rPr lang="en-GB" sz="2000" dirty="0"/>
              <a:t>The </a:t>
            </a:r>
            <a:r>
              <a:rPr lang="en-GB" sz="2000" b="1" dirty="0"/>
              <a:t>water allocation rules</a:t>
            </a:r>
            <a:r>
              <a:rPr lang="en-GB" sz="2000" dirty="0"/>
              <a:t>.</a:t>
            </a:r>
            <a:endParaRPr lang="en-US" sz="2000" dirty="0"/>
          </a:p>
        </p:txBody>
      </p:sp>
    </p:spTree>
    <p:extLst>
      <p:ext uri="{BB962C8B-B14F-4D97-AF65-F5344CB8AC3E}">
        <p14:creationId xmlns:p14="http://schemas.microsoft.com/office/powerpoint/2010/main" val="6114146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31</a:t>
            </a:fld>
            <a:endParaRPr lang="fr-FR"/>
          </a:p>
        </p:txBody>
      </p:sp>
      <p:sp>
        <p:nvSpPr>
          <p:cNvPr id="5" name="Titre 6"/>
          <p:cNvSpPr txBox="1">
            <a:spLocks/>
          </p:cNvSpPr>
          <p:nvPr/>
        </p:nvSpPr>
        <p:spPr>
          <a:xfrm>
            <a:off x="1100379" y="164734"/>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Floods</a:t>
            </a:r>
            <a:endParaRPr lang="fr-FR" dirty="0">
              <a:solidFill>
                <a:schemeClr val="bg2"/>
              </a:solidFill>
            </a:endParaRPr>
          </a:p>
        </p:txBody>
      </p:sp>
      <p:sp>
        <p:nvSpPr>
          <p:cNvPr id="6" name="ZoneTexte 5"/>
          <p:cNvSpPr txBox="1"/>
          <p:nvPr/>
        </p:nvSpPr>
        <p:spPr>
          <a:xfrm>
            <a:off x="340100" y="967067"/>
            <a:ext cx="11564686" cy="3046988"/>
          </a:xfrm>
          <a:prstGeom prst="rect">
            <a:avLst/>
          </a:prstGeom>
          <a:noFill/>
        </p:spPr>
        <p:txBody>
          <a:bodyPr wrap="square" rtlCol="0">
            <a:spAutoFit/>
          </a:bodyPr>
          <a:lstStyle/>
          <a:p>
            <a:r>
              <a:rPr lang="en-GB" sz="2400" b="1" dirty="0"/>
              <a:t>River level alarm levels (based on observations)</a:t>
            </a:r>
            <a:r>
              <a:rPr lang="en-GB" sz="2400" dirty="0" smtClean="0"/>
              <a:t>:</a:t>
            </a:r>
            <a:endParaRPr lang="en-US" sz="2400" dirty="0"/>
          </a:p>
          <a:p>
            <a:pPr marL="342900" indent="-342900">
              <a:buFont typeface="Arial" panose="020B0604020202020204" pitchFamily="34" charset="0"/>
              <a:buChar char="•"/>
            </a:pPr>
            <a:r>
              <a:rPr lang="en-US" sz="2400" dirty="0"/>
              <a:t>For all water courses wider than 5m, the operator will be able to </a:t>
            </a:r>
            <a:r>
              <a:rPr lang="en-US" sz="2400" b="1" dirty="0"/>
              <a:t>pre-set alarm levels</a:t>
            </a:r>
            <a:r>
              <a:rPr lang="en-US" sz="2400" dirty="0"/>
              <a:t> which, if the observed water level exceeds these, prompt the operator via an electronic message </a:t>
            </a:r>
            <a:r>
              <a:rPr lang="en-US" sz="2400" dirty="0" smtClean="0"/>
              <a:t>(via </a:t>
            </a:r>
            <a:r>
              <a:rPr lang="en-US" sz="2400" dirty="0"/>
              <a:t>email and SMS).</a:t>
            </a:r>
          </a:p>
          <a:p>
            <a:pPr marL="342900" indent="-342900">
              <a:buFont typeface="Arial" panose="020B0604020202020204" pitchFamily="34" charset="0"/>
              <a:buChar char="•"/>
            </a:pPr>
            <a:r>
              <a:rPr lang="en-US" sz="2400" dirty="0"/>
              <a:t>Based on short (1 day) and medium range (up to 10 days at least) weather forecasts, obtained from the </a:t>
            </a:r>
            <a:r>
              <a:rPr lang="en-US" sz="2400" dirty="0" smtClean="0"/>
              <a:t>meteorological </a:t>
            </a:r>
            <a:r>
              <a:rPr lang="en-US" sz="2400" dirty="0"/>
              <a:t>service and/or from </a:t>
            </a:r>
            <a:r>
              <a:rPr lang="en-US" sz="2400" b="1" dirty="0"/>
              <a:t>NOAA's Global Forecast System</a:t>
            </a:r>
            <a:r>
              <a:rPr lang="en-US" sz="2400" dirty="0"/>
              <a:t> or the </a:t>
            </a:r>
            <a:r>
              <a:rPr lang="en-US" sz="2400" b="1" dirty="0"/>
              <a:t>ECMWF's Integrated Forecast System</a:t>
            </a:r>
            <a:r>
              <a:rPr lang="en-US" sz="2400" dirty="0"/>
              <a:t>, the </a:t>
            </a:r>
            <a:r>
              <a:rPr lang="en-US" sz="2400" dirty="0" smtClean="0"/>
              <a:t>HSS will </a:t>
            </a:r>
            <a:r>
              <a:rPr lang="en-US" sz="2400" dirty="0"/>
              <a:t>be able to calculate river levels at the same time-scales. </a:t>
            </a:r>
          </a:p>
        </p:txBody>
      </p:sp>
      <p:sp>
        <p:nvSpPr>
          <p:cNvPr id="7" name="ZoneTexte 6"/>
          <p:cNvSpPr txBox="1"/>
          <p:nvPr/>
        </p:nvSpPr>
        <p:spPr>
          <a:xfrm>
            <a:off x="340100" y="4354207"/>
            <a:ext cx="11476762" cy="830997"/>
          </a:xfrm>
          <a:prstGeom prst="rect">
            <a:avLst/>
          </a:prstGeom>
          <a:noFill/>
        </p:spPr>
        <p:txBody>
          <a:bodyPr wrap="square" rtlCol="0">
            <a:spAutoFit/>
          </a:bodyPr>
          <a:lstStyle/>
          <a:p>
            <a:r>
              <a:rPr lang="en-US" sz="2400" dirty="0"/>
              <a:t>Based on the river level forecasts, the </a:t>
            </a:r>
            <a:r>
              <a:rPr lang="en-US" sz="2400" dirty="0" smtClean="0"/>
              <a:t>HSS </a:t>
            </a:r>
            <a:r>
              <a:rPr lang="en-US" sz="2400" dirty="0"/>
              <a:t>will be able to </a:t>
            </a:r>
            <a:r>
              <a:rPr lang="en-US" sz="2400" b="1" dirty="0"/>
              <a:t>provide riverine flood advisories, </a:t>
            </a:r>
            <a:r>
              <a:rPr lang="en-US" sz="2400" b="1" dirty="0" smtClean="0"/>
              <a:t>watches </a:t>
            </a:r>
            <a:r>
              <a:rPr lang="en-US" sz="2400" b="1" dirty="0"/>
              <a:t>and </a:t>
            </a:r>
            <a:r>
              <a:rPr lang="en-US" sz="2400" b="1" dirty="0" smtClean="0"/>
              <a:t>warnings</a:t>
            </a:r>
            <a:r>
              <a:rPr lang="en-US" sz="2400" dirty="0" smtClean="0"/>
              <a:t>.</a:t>
            </a:r>
            <a:endParaRPr lang="en-US" sz="2400" dirty="0"/>
          </a:p>
        </p:txBody>
      </p:sp>
    </p:spTree>
    <p:extLst>
      <p:ext uri="{BB962C8B-B14F-4D97-AF65-F5344CB8AC3E}">
        <p14:creationId xmlns:p14="http://schemas.microsoft.com/office/powerpoint/2010/main" val="325564706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32</a:t>
            </a:fld>
            <a:endParaRPr lang="fr-FR"/>
          </a:p>
        </p:txBody>
      </p:sp>
      <p:sp>
        <p:nvSpPr>
          <p:cNvPr id="5" name="Titre 6"/>
          <p:cNvSpPr txBox="1">
            <a:spLocks/>
          </p:cNvSpPr>
          <p:nvPr/>
        </p:nvSpPr>
        <p:spPr>
          <a:xfrm>
            <a:off x="1100379" y="164734"/>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Droughts</a:t>
            </a:r>
            <a:endParaRPr lang="fr-FR" dirty="0">
              <a:solidFill>
                <a:schemeClr val="bg2"/>
              </a:solidFill>
            </a:endParaRPr>
          </a:p>
        </p:txBody>
      </p:sp>
      <p:sp>
        <p:nvSpPr>
          <p:cNvPr id="6" name="ZoneTexte 5"/>
          <p:cNvSpPr txBox="1"/>
          <p:nvPr/>
        </p:nvSpPr>
        <p:spPr>
          <a:xfrm>
            <a:off x="343768" y="1062578"/>
            <a:ext cx="11490678" cy="3570208"/>
          </a:xfrm>
          <a:prstGeom prst="rect">
            <a:avLst/>
          </a:prstGeom>
          <a:noFill/>
        </p:spPr>
        <p:txBody>
          <a:bodyPr wrap="square" rtlCol="0">
            <a:spAutoFit/>
          </a:bodyPr>
          <a:lstStyle/>
          <a:p>
            <a:pPr>
              <a:spcBef>
                <a:spcPts val="300"/>
              </a:spcBef>
              <a:spcAft>
                <a:spcPts val="300"/>
              </a:spcAft>
            </a:pPr>
            <a:r>
              <a:rPr lang="en-US" sz="2400" dirty="0"/>
              <a:t>The </a:t>
            </a:r>
            <a:r>
              <a:rPr lang="en-US" sz="2400" dirty="0" smtClean="0"/>
              <a:t>HSS will include </a:t>
            </a:r>
            <a:r>
              <a:rPr lang="en-US" sz="2400" dirty="0"/>
              <a:t>a </a:t>
            </a:r>
            <a:r>
              <a:rPr lang="en-US" sz="2400" b="1" dirty="0"/>
              <a:t>Drought monitoring and forecasting module</a:t>
            </a:r>
            <a:r>
              <a:rPr lang="en-US" sz="2400" dirty="0"/>
              <a:t> that, based on the available data on river streamflow, ground water levels, soil moisture and/or evapotranspiration, can </a:t>
            </a:r>
            <a:r>
              <a:rPr lang="en-US" sz="2400" b="1" dirty="0"/>
              <a:t>monitor droughts</a:t>
            </a:r>
            <a:r>
              <a:rPr lang="en-US" sz="2400" dirty="0"/>
              <a:t> </a:t>
            </a:r>
            <a:r>
              <a:rPr lang="en-US" sz="2400" b="1" dirty="0"/>
              <a:t>and provide forecasts for droughts</a:t>
            </a:r>
            <a:r>
              <a:rPr lang="en-US" sz="2400" dirty="0"/>
              <a:t>:</a:t>
            </a:r>
          </a:p>
          <a:p>
            <a:pPr marL="342900" lvl="0" indent="-342900">
              <a:spcBef>
                <a:spcPts val="300"/>
              </a:spcBef>
              <a:spcAft>
                <a:spcPts val="300"/>
              </a:spcAft>
              <a:buFont typeface="Arial" panose="020B0604020202020204" pitchFamily="34" charset="0"/>
              <a:buChar char="•"/>
            </a:pPr>
            <a:r>
              <a:rPr lang="en-GB" sz="2400" dirty="0"/>
              <a:t>For </a:t>
            </a:r>
            <a:r>
              <a:rPr lang="en-GB" sz="2400" b="1" dirty="0"/>
              <a:t>agricultural droughts</a:t>
            </a:r>
            <a:r>
              <a:rPr lang="en-GB" sz="2400" dirty="0"/>
              <a:t>, the </a:t>
            </a:r>
            <a:r>
              <a:rPr lang="en-GB" sz="2400" dirty="0" smtClean="0"/>
              <a:t>HSS </a:t>
            </a:r>
            <a:r>
              <a:rPr lang="en-GB" sz="2400" dirty="0"/>
              <a:t>will retrieve satellite derived observations of actual and potential evapotranspiration and/or satellite derived observations of soil water status. </a:t>
            </a:r>
            <a:endParaRPr lang="en-US" sz="2400" dirty="0"/>
          </a:p>
          <a:p>
            <a:pPr marL="342900" indent="-342900">
              <a:spcBef>
                <a:spcPts val="300"/>
              </a:spcBef>
              <a:spcAft>
                <a:spcPts val="300"/>
              </a:spcAft>
              <a:buFont typeface="Arial" panose="020B0604020202020204" pitchFamily="34" charset="0"/>
              <a:buChar char="•"/>
            </a:pPr>
            <a:r>
              <a:rPr lang="en-GB" sz="2400" dirty="0"/>
              <a:t>For </a:t>
            </a:r>
            <a:r>
              <a:rPr lang="en-GB" sz="2400" b="1" dirty="0"/>
              <a:t>hydrologic droughts</a:t>
            </a:r>
            <a:r>
              <a:rPr lang="en-GB" sz="2400" dirty="0"/>
              <a:t>, the </a:t>
            </a:r>
            <a:r>
              <a:rPr lang="en-GB" sz="2400" dirty="0" smtClean="0"/>
              <a:t>HSS </a:t>
            </a:r>
            <a:r>
              <a:rPr lang="en-GB" sz="2400" dirty="0"/>
              <a:t>will provide forecasts, based on satellite observations, data from existing in-situ observation </a:t>
            </a:r>
            <a:r>
              <a:rPr lang="en-GB" sz="2400" dirty="0" smtClean="0"/>
              <a:t>systems, and </a:t>
            </a:r>
            <a:r>
              <a:rPr lang="en-GB" sz="2400" dirty="0"/>
              <a:t>seasonal weather forecasts.</a:t>
            </a:r>
            <a:endParaRPr lang="en-US" sz="2400" dirty="0"/>
          </a:p>
        </p:txBody>
      </p:sp>
    </p:spTree>
    <p:extLst>
      <p:ext uri="{BB962C8B-B14F-4D97-AF65-F5344CB8AC3E}">
        <p14:creationId xmlns:p14="http://schemas.microsoft.com/office/powerpoint/2010/main" val="181969293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33</a:t>
            </a:fld>
            <a:endParaRPr lang="fr-FR"/>
          </a:p>
        </p:txBody>
      </p:sp>
      <p:sp>
        <p:nvSpPr>
          <p:cNvPr id="7" name="Titre 6"/>
          <p:cNvSpPr>
            <a:spLocks noGrp="1"/>
          </p:cNvSpPr>
          <p:nvPr>
            <p:ph type="title" idx="4294967295"/>
          </p:nvPr>
        </p:nvSpPr>
        <p:spPr>
          <a:xfrm>
            <a:off x="1806575" y="103188"/>
            <a:ext cx="10385425" cy="1455737"/>
          </a:xfrm>
        </p:spPr>
        <p:txBody>
          <a:bodyPr/>
          <a:lstStyle/>
          <a:p>
            <a:r>
              <a:rPr lang="fr-FR" dirty="0" err="1" smtClean="0">
                <a:solidFill>
                  <a:schemeClr val="bg2"/>
                </a:solidFill>
              </a:rPr>
              <a:t>Presentation</a:t>
            </a:r>
            <a:r>
              <a:rPr lang="fr-FR" dirty="0" smtClean="0">
                <a:solidFill>
                  <a:schemeClr val="bg2"/>
                </a:solidFill>
              </a:rPr>
              <a:t> </a:t>
            </a:r>
            <a:r>
              <a:rPr lang="fr-FR" dirty="0" err="1" smtClean="0">
                <a:solidFill>
                  <a:schemeClr val="bg2"/>
                </a:solidFill>
              </a:rPr>
              <a:t>outline</a:t>
            </a:r>
            <a:endParaRPr lang="fr-FR" dirty="0">
              <a:solidFill>
                <a:schemeClr val="bg2"/>
              </a:solidFill>
            </a:endParaRPr>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val="2745155139"/>
              </p:ext>
            </p:extLst>
          </p:nvPr>
        </p:nvGraphicFramePr>
        <p:xfrm>
          <a:off x="3200399" y="1444625"/>
          <a:ext cx="884387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93323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34</a:t>
            </a:fld>
            <a:endParaRPr lang="fr-FR"/>
          </a:p>
        </p:txBody>
      </p:sp>
      <p:sp>
        <p:nvSpPr>
          <p:cNvPr id="5" name="Titre 6"/>
          <p:cNvSpPr txBox="1">
            <a:spLocks/>
          </p:cNvSpPr>
          <p:nvPr/>
        </p:nvSpPr>
        <p:spPr>
          <a:xfrm>
            <a:off x="1100379" y="164734"/>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Examples</a:t>
            </a:r>
            <a:r>
              <a:rPr lang="fr-FR" dirty="0" smtClean="0">
                <a:solidFill>
                  <a:schemeClr val="bg2"/>
                </a:solidFill>
              </a:rPr>
              <a:t> of </a:t>
            </a:r>
            <a:r>
              <a:rPr lang="fr-FR" dirty="0" err="1" smtClean="0">
                <a:solidFill>
                  <a:schemeClr val="bg2"/>
                </a:solidFill>
              </a:rPr>
              <a:t>screenshots</a:t>
            </a:r>
            <a:endParaRPr lang="fr-FR" dirty="0">
              <a:solidFill>
                <a:schemeClr val="bg2"/>
              </a:solidFill>
            </a:endParaRPr>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t="9648" b="47420"/>
          <a:stretch/>
        </p:blipFill>
        <p:spPr>
          <a:xfrm>
            <a:off x="4963471" y="713522"/>
            <a:ext cx="2233574" cy="998500"/>
          </a:xfrm>
          <a:prstGeom prst="rect">
            <a:avLst/>
          </a:prstGeom>
        </p:spPr>
      </p:pic>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t="51153" b="10465"/>
          <a:stretch/>
        </p:blipFill>
        <p:spPr>
          <a:xfrm>
            <a:off x="6407218" y="841921"/>
            <a:ext cx="2441300" cy="975721"/>
          </a:xfrm>
          <a:prstGeom prst="rect">
            <a:avLst/>
          </a:prstGeom>
        </p:spPr>
      </p:pic>
      <p:sp>
        <p:nvSpPr>
          <p:cNvPr id="11" name="ZoneTexte 10"/>
          <p:cNvSpPr txBox="1"/>
          <p:nvPr/>
        </p:nvSpPr>
        <p:spPr>
          <a:xfrm>
            <a:off x="1127630" y="1009824"/>
            <a:ext cx="4022738" cy="430887"/>
          </a:xfrm>
          <a:prstGeom prst="rect">
            <a:avLst/>
          </a:prstGeom>
          <a:noFill/>
        </p:spPr>
        <p:txBody>
          <a:bodyPr wrap="square" rtlCol="0">
            <a:spAutoFit/>
          </a:bodyPr>
          <a:lstStyle/>
          <a:p>
            <a:r>
              <a:rPr lang="fr-FR" sz="2200" b="1" dirty="0" err="1" smtClean="0"/>
              <a:t>Example</a:t>
            </a:r>
            <a:r>
              <a:rPr lang="fr-FR" sz="2200" b="1" dirty="0" smtClean="0"/>
              <a:t> of HSS </a:t>
            </a:r>
            <a:r>
              <a:rPr lang="fr-FR" sz="2200" b="1" dirty="0" err="1" smtClean="0"/>
              <a:t>powered</a:t>
            </a:r>
            <a:r>
              <a:rPr lang="fr-FR" sz="2200" b="1" dirty="0" smtClean="0"/>
              <a:t> by</a:t>
            </a:r>
          </a:p>
        </p:txBody>
      </p:sp>
      <p:pic>
        <p:nvPicPr>
          <p:cNvPr id="13" name="Image 12">
            <a:hlinkClick r:id="rId3"/>
          </p:cNvPr>
          <p:cNvPicPr>
            <a:picLocks noChangeAspect="1"/>
          </p:cNvPicPr>
          <p:nvPr/>
        </p:nvPicPr>
        <p:blipFill rotWithShape="1">
          <a:blip r:embed="rId4"/>
          <a:srcRect t="50350" r="3769"/>
          <a:stretch/>
        </p:blipFill>
        <p:spPr>
          <a:xfrm>
            <a:off x="1889512" y="1759146"/>
            <a:ext cx="8229600" cy="4597208"/>
          </a:xfrm>
          <a:prstGeom prst="rect">
            <a:avLst/>
          </a:prstGeom>
        </p:spPr>
      </p:pic>
    </p:spTree>
    <p:extLst>
      <p:ext uri="{BB962C8B-B14F-4D97-AF65-F5344CB8AC3E}">
        <p14:creationId xmlns:p14="http://schemas.microsoft.com/office/powerpoint/2010/main" val="379473930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35</a:t>
            </a:fld>
            <a:endParaRPr lang="fr-FR"/>
          </a:p>
        </p:txBody>
      </p:sp>
      <p:sp>
        <p:nvSpPr>
          <p:cNvPr id="5" name="Titre 6"/>
          <p:cNvSpPr txBox="1">
            <a:spLocks/>
          </p:cNvSpPr>
          <p:nvPr/>
        </p:nvSpPr>
        <p:spPr>
          <a:xfrm>
            <a:off x="1100379" y="164734"/>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Examples</a:t>
            </a:r>
            <a:r>
              <a:rPr lang="fr-FR" dirty="0" smtClean="0">
                <a:solidFill>
                  <a:schemeClr val="bg2"/>
                </a:solidFill>
              </a:rPr>
              <a:t> of </a:t>
            </a:r>
            <a:r>
              <a:rPr lang="fr-FR" dirty="0" err="1" smtClean="0">
                <a:solidFill>
                  <a:schemeClr val="bg2"/>
                </a:solidFill>
              </a:rPr>
              <a:t>screenshots</a:t>
            </a:r>
            <a:endParaRPr lang="fr-FR" dirty="0">
              <a:solidFill>
                <a:schemeClr val="bg2"/>
              </a:solidFill>
            </a:endParaRPr>
          </a:p>
        </p:txBody>
      </p:sp>
      <p:pic>
        <p:nvPicPr>
          <p:cNvPr id="6" name="Image 5"/>
          <p:cNvPicPr>
            <a:picLocks noChangeAspect="1"/>
          </p:cNvPicPr>
          <p:nvPr/>
        </p:nvPicPr>
        <p:blipFill>
          <a:blip r:embed="rId2"/>
          <a:stretch>
            <a:fillRect/>
          </a:stretch>
        </p:blipFill>
        <p:spPr>
          <a:xfrm>
            <a:off x="395111" y="848127"/>
            <a:ext cx="11266311" cy="5544953"/>
          </a:xfrm>
          <a:prstGeom prst="rect">
            <a:avLst/>
          </a:prstGeom>
        </p:spPr>
      </p:pic>
    </p:spTree>
    <p:extLst>
      <p:ext uri="{BB962C8B-B14F-4D97-AF65-F5344CB8AC3E}">
        <p14:creationId xmlns:p14="http://schemas.microsoft.com/office/powerpoint/2010/main" val="400079351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r>
              <a:rPr lang="fr-FR" smtClean="0"/>
              <a:t>UNDP CIRDA Regional Workshop – Lusaka, Zambia – 29 november – 1 december 2017</a:t>
            </a:r>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36</a:t>
            </a:fld>
            <a:endParaRPr lang="fr-FR"/>
          </a:p>
        </p:txBody>
      </p:sp>
      <p:sp>
        <p:nvSpPr>
          <p:cNvPr id="5" name="Titre 6"/>
          <p:cNvSpPr txBox="1">
            <a:spLocks/>
          </p:cNvSpPr>
          <p:nvPr/>
        </p:nvSpPr>
        <p:spPr>
          <a:xfrm>
            <a:off x="1100379" y="164734"/>
            <a:ext cx="10385425" cy="683393"/>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r>
              <a:rPr lang="fr-FR" dirty="0" err="1" smtClean="0">
                <a:solidFill>
                  <a:schemeClr val="bg2"/>
                </a:solidFill>
              </a:rPr>
              <a:t>Examples</a:t>
            </a:r>
            <a:r>
              <a:rPr lang="fr-FR" dirty="0" smtClean="0">
                <a:solidFill>
                  <a:schemeClr val="bg2"/>
                </a:solidFill>
              </a:rPr>
              <a:t> of </a:t>
            </a:r>
            <a:r>
              <a:rPr lang="fr-FR" dirty="0" err="1" smtClean="0">
                <a:solidFill>
                  <a:schemeClr val="bg2"/>
                </a:solidFill>
              </a:rPr>
              <a:t>screenshots</a:t>
            </a:r>
            <a:endParaRPr lang="fr-FR" dirty="0">
              <a:solidFill>
                <a:schemeClr val="bg2"/>
              </a:solidFill>
            </a:endParaRPr>
          </a:p>
        </p:txBody>
      </p:sp>
      <p:pic>
        <p:nvPicPr>
          <p:cNvPr id="7" name="Image 6"/>
          <p:cNvPicPr>
            <a:picLocks noChangeAspect="1"/>
          </p:cNvPicPr>
          <p:nvPr/>
        </p:nvPicPr>
        <p:blipFill>
          <a:blip r:embed="rId2"/>
          <a:stretch>
            <a:fillRect/>
          </a:stretch>
        </p:blipFill>
        <p:spPr>
          <a:xfrm>
            <a:off x="179651" y="879476"/>
            <a:ext cx="11864622" cy="5842003"/>
          </a:xfrm>
          <a:prstGeom prst="rect">
            <a:avLst/>
          </a:prstGeom>
        </p:spPr>
      </p:pic>
    </p:spTree>
    <p:extLst>
      <p:ext uri="{BB962C8B-B14F-4D97-AF65-F5344CB8AC3E}">
        <p14:creationId xmlns:p14="http://schemas.microsoft.com/office/powerpoint/2010/main" val="148959172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13665" y="2949059"/>
            <a:ext cx="8037778" cy="1015663"/>
          </a:xfrm>
          <a:prstGeom prst="rect">
            <a:avLst/>
          </a:prstGeom>
        </p:spPr>
        <p:txBody>
          <a:bodyPr wrap="none">
            <a:spAutoFit/>
          </a:bodyPr>
          <a:lstStyle/>
          <a:p>
            <a:pPr algn="ctr"/>
            <a:r>
              <a:rPr lang="fr-FR" sz="6000" dirty="0" err="1" smtClean="0">
                <a:solidFill>
                  <a:schemeClr val="accent1"/>
                </a:solidFill>
                <a:latin typeface="Roboto" panose="02000000000000000000" pitchFamily="2" charset="0"/>
                <a:ea typeface="Roboto" panose="02000000000000000000" pitchFamily="2" charset="0"/>
                <a:cs typeface="Roboto" panose="02000000000000000000" pitchFamily="2" charset="0"/>
              </a:rPr>
              <a:t>Thank</a:t>
            </a:r>
            <a:r>
              <a:rPr lang="fr-FR" sz="6000" dirty="0" smtClean="0">
                <a:solidFill>
                  <a:schemeClr val="accent1"/>
                </a:solidFill>
                <a:latin typeface="Roboto" panose="02000000000000000000" pitchFamily="2" charset="0"/>
                <a:ea typeface="Roboto" panose="02000000000000000000" pitchFamily="2" charset="0"/>
                <a:cs typeface="Roboto" panose="02000000000000000000" pitchFamily="2" charset="0"/>
              </a:rPr>
              <a:t> </a:t>
            </a:r>
            <a:r>
              <a:rPr lang="fr-FR" sz="6000" dirty="0" err="1" smtClean="0">
                <a:solidFill>
                  <a:schemeClr val="accent1"/>
                </a:solidFill>
                <a:latin typeface="Roboto" panose="02000000000000000000" pitchFamily="2" charset="0"/>
                <a:ea typeface="Roboto" panose="02000000000000000000" pitchFamily="2" charset="0"/>
                <a:cs typeface="Roboto" panose="02000000000000000000" pitchFamily="2" charset="0"/>
              </a:rPr>
              <a:t>you</a:t>
            </a:r>
            <a:r>
              <a:rPr lang="fr-FR" sz="6000" dirty="0" smtClean="0">
                <a:solidFill>
                  <a:schemeClr val="accent1"/>
                </a:solidFill>
                <a:latin typeface="Roboto" panose="02000000000000000000" pitchFamily="2" charset="0"/>
                <a:ea typeface="Roboto" panose="02000000000000000000" pitchFamily="2" charset="0"/>
                <a:cs typeface="Roboto" panose="02000000000000000000" pitchFamily="2" charset="0"/>
              </a:rPr>
              <a:t> for </a:t>
            </a:r>
            <a:r>
              <a:rPr lang="fr-FR" sz="6000" dirty="0" err="1" smtClean="0">
                <a:solidFill>
                  <a:schemeClr val="accent1"/>
                </a:solidFill>
                <a:latin typeface="Roboto" panose="02000000000000000000" pitchFamily="2" charset="0"/>
                <a:ea typeface="Roboto" panose="02000000000000000000" pitchFamily="2" charset="0"/>
                <a:cs typeface="Roboto" panose="02000000000000000000" pitchFamily="2" charset="0"/>
              </a:rPr>
              <a:t>your</a:t>
            </a:r>
            <a:r>
              <a:rPr lang="fr-FR" sz="6000" dirty="0" smtClean="0">
                <a:solidFill>
                  <a:schemeClr val="accent1"/>
                </a:solidFill>
                <a:latin typeface="Roboto" panose="02000000000000000000" pitchFamily="2" charset="0"/>
                <a:ea typeface="Roboto" panose="02000000000000000000" pitchFamily="2" charset="0"/>
                <a:cs typeface="Roboto" panose="02000000000000000000" pitchFamily="2" charset="0"/>
              </a:rPr>
              <a:t> attention</a:t>
            </a:r>
            <a:endParaRPr lang="fr-FR" sz="600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7661679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4</a:t>
            </a:fld>
            <a:endParaRPr lang="fr-FR"/>
          </a:p>
        </p:txBody>
      </p:sp>
      <p:sp>
        <p:nvSpPr>
          <p:cNvPr id="7" name="Titre 8"/>
          <p:cNvSpPr txBox="1">
            <a:spLocks/>
          </p:cNvSpPr>
          <p:nvPr/>
        </p:nvSpPr>
        <p:spPr>
          <a:xfrm>
            <a:off x="1158875" y="144463"/>
            <a:ext cx="9623425" cy="596900"/>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algn="ctr"/>
            <a:r>
              <a:rPr lang="fr-FR" altLang="en-US" sz="3600" dirty="0" smtClean="0">
                <a:solidFill>
                  <a:srgbClr val="FFFFFF"/>
                </a:solidFill>
              </a:rPr>
              <a:t>The BRL Group</a:t>
            </a:r>
            <a:endParaRPr lang="es-CO" altLang="en-US" sz="3600" dirty="0">
              <a:solidFill>
                <a:srgbClr val="FFFFFF"/>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35" y="1471777"/>
            <a:ext cx="3342047" cy="1321274"/>
          </a:xfrm>
          <a:prstGeom prst="rect">
            <a:avLst/>
          </a:prstGeom>
        </p:spPr>
      </p:pic>
      <p:pic>
        <p:nvPicPr>
          <p:cNvPr id="9" name="Image 8"/>
          <p:cNvPicPr>
            <a:picLocks noChangeAspect="1"/>
          </p:cNvPicPr>
          <p:nvPr/>
        </p:nvPicPr>
        <p:blipFill>
          <a:blip r:embed="rId3" cstate="screen"/>
          <a:stretch>
            <a:fillRect/>
          </a:stretch>
        </p:blipFill>
        <p:spPr>
          <a:xfrm>
            <a:off x="583532" y="2948447"/>
            <a:ext cx="3390900" cy="1762125"/>
          </a:xfrm>
          <a:prstGeom prst="rect">
            <a:avLst/>
          </a:prstGeom>
        </p:spPr>
      </p:pic>
      <p:sp>
        <p:nvSpPr>
          <p:cNvPr id="10" name="ZoneTexte 9"/>
          <p:cNvSpPr txBox="1"/>
          <p:nvPr/>
        </p:nvSpPr>
        <p:spPr>
          <a:xfrm>
            <a:off x="4610100" y="1371600"/>
            <a:ext cx="6334125" cy="2769989"/>
          </a:xfrm>
          <a:prstGeom prst="rect">
            <a:avLst/>
          </a:prstGeom>
          <a:noFill/>
        </p:spPr>
        <p:txBody>
          <a:bodyPr wrap="square" rtlCol="0">
            <a:spAutoFit/>
          </a:bodyPr>
          <a:lstStyle/>
          <a:p>
            <a:pPr marL="449263" indent="-449263" algn="just">
              <a:defRPr/>
            </a:pPr>
            <a:r>
              <a:rPr lang="es-CO" sz="2400" dirty="0" err="1" smtClean="0">
                <a:latin typeface="Roboto Medium" panose="02000000000000000000" pitchFamily="2" charset="0"/>
                <a:ea typeface="Roboto Medium" panose="02000000000000000000" pitchFamily="2" charset="0"/>
                <a:cs typeface="Roboto Medium" panose="02000000000000000000" pitchFamily="2" charset="0"/>
              </a:rPr>
              <a:t>Founded</a:t>
            </a:r>
            <a:r>
              <a:rPr lang="es-CO" sz="2400" dirty="0" smtClean="0">
                <a:latin typeface="Roboto Medium" panose="02000000000000000000" pitchFamily="2" charset="0"/>
                <a:ea typeface="Roboto Medium" panose="02000000000000000000" pitchFamily="2" charset="0"/>
                <a:cs typeface="Roboto Medium" panose="02000000000000000000" pitchFamily="2" charset="0"/>
              </a:rPr>
              <a:t> in </a:t>
            </a:r>
            <a:r>
              <a:rPr lang="es-CO" sz="2400" dirty="0">
                <a:latin typeface="Roboto Medium" panose="02000000000000000000" pitchFamily="2" charset="0"/>
                <a:ea typeface="Roboto Medium" panose="02000000000000000000" pitchFamily="2" charset="0"/>
                <a:cs typeface="Roboto Medium" panose="02000000000000000000" pitchFamily="2" charset="0"/>
              </a:rPr>
              <a:t>1955</a:t>
            </a:r>
          </a:p>
          <a:p>
            <a:pPr indent="-449263">
              <a:defRPr/>
            </a:pPr>
            <a:r>
              <a:rPr lang="es-CO" sz="2400" dirty="0" err="1" smtClean="0">
                <a:latin typeface="Roboto Light" panose="02000000000000000000" pitchFamily="2" charset="0"/>
                <a:ea typeface="Roboto Light" panose="02000000000000000000" pitchFamily="2" charset="0"/>
                <a:cs typeface="Roboto Light" panose="02000000000000000000" pitchFamily="2" charset="0"/>
              </a:rPr>
              <a:t>Objective</a:t>
            </a:r>
            <a:r>
              <a:rPr lang="es-CO" sz="2400" dirty="0" smtClean="0">
                <a:latin typeface="Roboto Light" panose="02000000000000000000" pitchFamily="2" charset="0"/>
                <a:ea typeface="Roboto Light" panose="02000000000000000000" pitchFamily="2" charset="0"/>
                <a:cs typeface="Roboto Light" panose="02000000000000000000" pitchFamily="2" charset="0"/>
              </a:rPr>
              <a:t> :</a:t>
            </a:r>
          </a:p>
          <a:p>
            <a:pPr marL="1961639" lvl="2" indent="-534993" algn="just" eaLnBrk="0" fontAlgn="base" hangingPunct="0">
              <a:spcBef>
                <a:spcPts val="936"/>
              </a:spcBef>
              <a:spcAft>
                <a:spcPts val="936"/>
              </a:spcAft>
              <a:buFont typeface="Wingdings" panose="05000000000000000000" pitchFamily="2" charset="2"/>
              <a:buChar char="ü"/>
            </a:pP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To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provide</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essential water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resources</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to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meet</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agricultural and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urban</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needs</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especially</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in the new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coastal</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resorts</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a:t>
            </a:r>
          </a:p>
          <a:p>
            <a:pPr marL="1961639" lvl="2" indent="-534993" algn="just" eaLnBrk="0" fontAlgn="base" hangingPunct="0">
              <a:spcBef>
                <a:spcPts val="936"/>
              </a:spcBef>
              <a:spcAft>
                <a:spcPts val="936"/>
              </a:spcAft>
              <a:buFont typeface="Wingdings" panose="05000000000000000000" pitchFamily="2" charset="2"/>
              <a:buChar char="ü"/>
            </a:pP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To help modernise and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diversify</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agriculture </a:t>
            </a:r>
            <a:r>
              <a:rPr lang="fr-FR" altLang="fr-FR" sz="1600" b="1" dirty="0" err="1">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thanks</a:t>
            </a:r>
            <a:r>
              <a:rPr lang="fr-FR" altLang="fr-FR"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 to water</a:t>
            </a:r>
          </a:p>
          <a:p>
            <a:pPr indent="-449263">
              <a:defRPr/>
            </a:pPr>
            <a:endParaRPr lang="es-CO" sz="1600" b="1"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11" name="Image 7" descr="languedoc-roussillon.png"/>
          <p:cNvPicPr>
            <a:picLocks noChangeAspect="1"/>
          </p:cNvPicPr>
          <p:nvPr/>
        </p:nvPicPr>
        <p:blipFill>
          <a:blip r:embed="rId4" cstate="screen"/>
          <a:srcRect/>
          <a:stretch>
            <a:fillRect/>
          </a:stretch>
        </p:blipFill>
        <p:spPr bwMode="auto">
          <a:xfrm>
            <a:off x="9642667" y="3865938"/>
            <a:ext cx="2325495" cy="2325495"/>
          </a:xfrm>
          <a:prstGeom prst="rect">
            <a:avLst/>
          </a:prstGeom>
          <a:noFill/>
          <a:ln w="9525">
            <a:noFill/>
            <a:miter lim="800000"/>
            <a:headEnd/>
            <a:tailEnd/>
          </a:ln>
        </p:spPr>
      </p:pic>
      <p:pic>
        <p:nvPicPr>
          <p:cNvPr id="12" name="Picture 16" descr="Photo F"/>
          <p:cNvPicPr>
            <a:picLocks noChangeAspect="1" noChangeArrowheads="1"/>
          </p:cNvPicPr>
          <p:nvPr/>
        </p:nvPicPr>
        <p:blipFill>
          <a:blip r:embed="rId5" cstate="screen"/>
          <a:srcRect/>
          <a:stretch>
            <a:fillRect/>
          </a:stretch>
        </p:blipFill>
        <p:spPr bwMode="auto">
          <a:xfrm>
            <a:off x="4231350" y="3867150"/>
            <a:ext cx="1615412" cy="2315348"/>
          </a:xfrm>
          <a:prstGeom prst="rect">
            <a:avLst/>
          </a:prstGeom>
          <a:noFill/>
          <a:ln w="9525">
            <a:noFill/>
            <a:miter lim="800000"/>
            <a:headEnd/>
            <a:tailEnd/>
          </a:ln>
        </p:spPr>
      </p:pic>
      <p:pic>
        <p:nvPicPr>
          <p:cNvPr id="13" name="Picture 14" descr="Scan 1"/>
          <p:cNvPicPr>
            <a:picLocks noChangeAspect="1" noChangeArrowheads="1"/>
          </p:cNvPicPr>
          <p:nvPr/>
        </p:nvPicPr>
        <p:blipFill>
          <a:blip r:embed="rId6" cstate="screen"/>
          <a:srcRect/>
          <a:stretch>
            <a:fillRect/>
          </a:stretch>
        </p:blipFill>
        <p:spPr bwMode="auto">
          <a:xfrm>
            <a:off x="6152159" y="3865938"/>
            <a:ext cx="3233590" cy="2325495"/>
          </a:xfrm>
          <a:prstGeom prst="rect">
            <a:avLst/>
          </a:prstGeom>
          <a:noFill/>
          <a:ln w="9525">
            <a:noFill/>
            <a:miter lim="800000"/>
            <a:headEnd/>
            <a:tailEnd/>
          </a:ln>
        </p:spPr>
      </p:pic>
    </p:spTree>
    <p:extLst>
      <p:ext uri="{BB962C8B-B14F-4D97-AF65-F5344CB8AC3E}">
        <p14:creationId xmlns:p14="http://schemas.microsoft.com/office/powerpoint/2010/main" val="373428729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8352B7-B7B7-484B-BAFB-1B8CF2E1343A}" type="datetime1">
              <a:rPr lang="fr-FR" smtClean="0"/>
              <a:t>01/12/2017</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2FA313F-7C4C-4503-9E62-3662E0F0703E}" type="slidenum">
              <a:rPr lang="fr-FR" smtClean="0"/>
              <a:t>5</a:t>
            </a:fld>
            <a:endParaRPr lang="fr-FR"/>
          </a:p>
        </p:txBody>
      </p:sp>
      <p:sp>
        <p:nvSpPr>
          <p:cNvPr id="7" name="Titre 8"/>
          <p:cNvSpPr txBox="1">
            <a:spLocks/>
          </p:cNvSpPr>
          <p:nvPr/>
        </p:nvSpPr>
        <p:spPr>
          <a:xfrm>
            <a:off x="1158875" y="144463"/>
            <a:ext cx="9623425" cy="596900"/>
          </a:xfrm>
          <a:prstGeom prst="rect">
            <a:avLst/>
          </a:prstGeom>
        </p:spPr>
        <p:txBody>
          <a:bodyPr vert="horz" lIns="108000" tIns="72000" rIns="108000" bIns="72000" rtlCol="0" anchor="t" anchorCtr="0">
            <a:normAutofit/>
          </a:bodyPr>
          <a:lstStyle>
            <a:lvl1pPr algn="l" defTabSz="914354" rtl="0" eaLnBrk="1" latinLnBrk="0" hangingPunct="1">
              <a:lnSpc>
                <a:spcPct val="80000"/>
              </a:lnSpc>
              <a:spcBef>
                <a:spcPct val="0"/>
              </a:spcBef>
              <a:buNone/>
              <a:defRPr sz="4400" kern="1200">
                <a:solidFill>
                  <a:schemeClr val="accent1"/>
                </a:solidFill>
                <a:latin typeface="Roboto" panose="02000000000000000000" pitchFamily="2" charset="0"/>
                <a:ea typeface="Roboto" panose="02000000000000000000" pitchFamily="2" charset="0"/>
                <a:cs typeface="Roboto" panose="02000000000000000000" pitchFamily="2" charset="0"/>
              </a:defRPr>
            </a:lvl1pPr>
          </a:lstStyle>
          <a:p>
            <a:pPr algn="ctr"/>
            <a:r>
              <a:rPr lang="fr-FR" altLang="en-US" sz="3600" dirty="0" smtClean="0">
                <a:solidFill>
                  <a:srgbClr val="FFFFFF"/>
                </a:solidFill>
              </a:rPr>
              <a:t>The infrastructures</a:t>
            </a:r>
            <a:endParaRPr lang="es-CO" altLang="en-US" sz="3600" dirty="0">
              <a:solidFill>
                <a:srgbClr val="FFFFFF"/>
              </a:solidFill>
            </a:endParaRPr>
          </a:p>
        </p:txBody>
      </p:sp>
      <p:pic>
        <p:nvPicPr>
          <p:cNvPr id="8" name="Picture 6" descr="CarteRegion2004"/>
          <p:cNvPicPr>
            <a:picLocks noChangeAspect="1" noChangeArrowheads="1"/>
          </p:cNvPicPr>
          <p:nvPr/>
        </p:nvPicPr>
        <p:blipFill>
          <a:blip r:embed="rId2" cstate="screen"/>
          <a:srcRect/>
          <a:stretch>
            <a:fillRect/>
          </a:stretch>
        </p:blipFill>
        <p:spPr bwMode="auto">
          <a:xfrm>
            <a:off x="4800510" y="903288"/>
            <a:ext cx="7272338" cy="5327650"/>
          </a:xfrm>
          <a:prstGeom prst="rect">
            <a:avLst/>
          </a:prstGeom>
          <a:noFill/>
          <a:ln w="9525">
            <a:noFill/>
            <a:miter lim="800000"/>
            <a:headEnd/>
            <a:tailEnd/>
          </a:ln>
        </p:spPr>
      </p:pic>
      <p:sp>
        <p:nvSpPr>
          <p:cNvPr id="10" name="Rectangle 9"/>
          <p:cNvSpPr/>
          <p:nvPr/>
        </p:nvSpPr>
        <p:spPr>
          <a:xfrm>
            <a:off x="4648200" y="903288"/>
            <a:ext cx="876300" cy="54530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a:xfrm>
            <a:off x="-471248" y="1702597"/>
            <a:ext cx="6172200" cy="3707604"/>
          </a:xfrm>
          <a:prstGeom prst="rect">
            <a:avLst/>
          </a:prstGeom>
        </p:spPr>
        <p:txBody>
          <a:bodyPr/>
          <a:lstStyle>
            <a:lvl1pPr marL="228589" indent="-228589" algn="l" defTabSz="914354" rtl="0" eaLnBrk="1" latinLnBrk="0" hangingPunct="1">
              <a:lnSpc>
                <a:spcPct val="110000"/>
              </a:lnSpc>
              <a:spcBef>
                <a:spcPts val="1000"/>
              </a:spcBef>
              <a:buClr>
                <a:schemeClr val="accent1"/>
              </a:buClr>
              <a:buFont typeface="Arial" panose="020B0604020202020204" pitchFamily="34" charset="0"/>
              <a:buChar char="•"/>
              <a:defRPr sz="3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766" indent="-228589" algn="l" defTabSz="914354" rtl="0" eaLnBrk="1" latinLnBrk="0" hangingPunct="1">
              <a:lnSpc>
                <a:spcPct val="110000"/>
              </a:lnSpc>
              <a:spcBef>
                <a:spcPts val="500"/>
              </a:spcBef>
              <a:buClr>
                <a:schemeClr val="accent2"/>
              </a:buClr>
              <a:buFont typeface="Arial" panose="020B0604020202020204" pitchFamily="34" charset="0"/>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2942" indent="-228589" algn="l" defTabSz="914354" rtl="0" eaLnBrk="1" latinLnBrk="0" hangingPunct="1">
              <a:lnSpc>
                <a:spcPct val="110000"/>
              </a:lnSpc>
              <a:spcBef>
                <a:spcPts val="500"/>
              </a:spcBef>
              <a:buClr>
                <a:schemeClr val="accent3"/>
              </a:buClr>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120" indent="-228589" algn="l" defTabSz="914354" rtl="0" eaLnBrk="1" latinLnBrk="0" hangingPunct="1">
              <a:lnSpc>
                <a:spcPct val="110000"/>
              </a:lnSpc>
              <a:spcBef>
                <a:spcPts val="500"/>
              </a:spcBef>
              <a:buClr>
                <a:schemeClr val="accent4"/>
              </a:buClr>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298" indent="-228589" algn="l" defTabSz="914354" rtl="0" eaLnBrk="1" latinLnBrk="0" hangingPunct="1">
              <a:lnSpc>
                <a:spcPct val="110000"/>
              </a:lnSpc>
              <a:spcBef>
                <a:spcPts val="500"/>
              </a:spcBef>
              <a:buClr>
                <a:schemeClr val="accent5"/>
              </a:buClr>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474"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lvl="3"/>
            <a:r>
              <a:rPr lang="fr-FR" altLang="fr-FR" dirty="0" smtClean="0">
                <a:solidFill>
                  <a:srgbClr val="006190"/>
                </a:solidFill>
              </a:rPr>
              <a:t>3 </a:t>
            </a:r>
            <a:r>
              <a:rPr lang="fr-FR" altLang="fr-FR" dirty="0">
                <a:solidFill>
                  <a:srgbClr val="006190"/>
                </a:solidFill>
              </a:rPr>
              <a:t>main </a:t>
            </a:r>
            <a:r>
              <a:rPr lang="fr-FR" altLang="fr-FR" dirty="0" err="1">
                <a:solidFill>
                  <a:srgbClr val="006190"/>
                </a:solidFill>
              </a:rPr>
              <a:t>licensed</a:t>
            </a:r>
            <a:r>
              <a:rPr lang="fr-FR" altLang="fr-FR" dirty="0">
                <a:solidFill>
                  <a:srgbClr val="006190"/>
                </a:solidFill>
              </a:rPr>
              <a:t> </a:t>
            </a:r>
            <a:r>
              <a:rPr lang="fr-FR" altLang="fr-FR" dirty="0" err="1">
                <a:solidFill>
                  <a:srgbClr val="006190"/>
                </a:solidFill>
              </a:rPr>
              <a:t>intakes</a:t>
            </a:r>
            <a:r>
              <a:rPr lang="fr-FR" altLang="fr-FR" dirty="0">
                <a:solidFill>
                  <a:srgbClr val="006190"/>
                </a:solidFill>
              </a:rPr>
              <a:t> </a:t>
            </a:r>
            <a:r>
              <a:rPr lang="fr-FR" altLang="fr-FR" dirty="0" err="1">
                <a:solidFill>
                  <a:srgbClr val="006190"/>
                </a:solidFill>
              </a:rPr>
              <a:t>with</a:t>
            </a:r>
            <a:r>
              <a:rPr lang="fr-FR" altLang="fr-FR" dirty="0">
                <a:solidFill>
                  <a:srgbClr val="006190"/>
                </a:solidFill>
              </a:rPr>
              <a:t> </a:t>
            </a:r>
            <a:r>
              <a:rPr lang="fr-FR" altLang="fr-FR" dirty="0" err="1">
                <a:solidFill>
                  <a:srgbClr val="006190"/>
                </a:solidFill>
              </a:rPr>
              <a:t>guaranteed</a:t>
            </a:r>
            <a:r>
              <a:rPr lang="fr-FR" altLang="fr-FR" dirty="0">
                <a:solidFill>
                  <a:srgbClr val="006190"/>
                </a:solidFill>
              </a:rPr>
              <a:t> water </a:t>
            </a:r>
            <a:r>
              <a:rPr lang="fr-FR" altLang="fr-FR" dirty="0" err="1">
                <a:solidFill>
                  <a:srgbClr val="006190"/>
                </a:solidFill>
              </a:rPr>
              <a:t>availabilities</a:t>
            </a:r>
            <a:r>
              <a:rPr lang="fr-FR" altLang="fr-FR" dirty="0">
                <a:solidFill>
                  <a:srgbClr val="006190"/>
                </a:solidFill>
              </a:rPr>
              <a:t>: the </a:t>
            </a:r>
            <a:r>
              <a:rPr lang="fr-FR" altLang="fr-FR" dirty="0" err="1">
                <a:solidFill>
                  <a:srgbClr val="006190"/>
                </a:solidFill>
              </a:rPr>
              <a:t>Rhone</a:t>
            </a:r>
            <a:r>
              <a:rPr lang="fr-FR" altLang="fr-FR" dirty="0">
                <a:solidFill>
                  <a:srgbClr val="006190"/>
                </a:solidFill>
              </a:rPr>
              <a:t>, Monts d'Orb Dam and </a:t>
            </a:r>
            <a:r>
              <a:rPr lang="fr-FR" altLang="fr-FR" dirty="0" err="1">
                <a:solidFill>
                  <a:srgbClr val="006190"/>
                </a:solidFill>
              </a:rPr>
              <a:t>Ganguise</a:t>
            </a:r>
            <a:r>
              <a:rPr lang="fr-FR" altLang="fr-FR" dirty="0">
                <a:solidFill>
                  <a:srgbClr val="006190"/>
                </a:solidFill>
              </a:rPr>
              <a:t> </a:t>
            </a:r>
            <a:r>
              <a:rPr lang="fr-FR" altLang="fr-FR" dirty="0" smtClean="0">
                <a:solidFill>
                  <a:srgbClr val="006190"/>
                </a:solidFill>
              </a:rPr>
              <a:t>Dam</a:t>
            </a:r>
            <a:endParaRPr lang="fr-FR" dirty="0" smtClean="0"/>
          </a:p>
          <a:p>
            <a:pPr lvl="3"/>
            <a:r>
              <a:rPr lang="fr-FR" dirty="0" smtClean="0"/>
              <a:t>9 </a:t>
            </a:r>
            <a:r>
              <a:rPr lang="fr-FR" dirty="0" err="1" smtClean="0"/>
              <a:t>dams</a:t>
            </a:r>
            <a:endParaRPr lang="fr-FR" dirty="0" smtClean="0"/>
          </a:p>
          <a:p>
            <a:pPr lvl="3"/>
            <a:r>
              <a:rPr lang="fr-FR" dirty="0" smtClean="0"/>
              <a:t>105 km of </a:t>
            </a:r>
            <a:r>
              <a:rPr lang="fr-FR" dirty="0" err="1" smtClean="0"/>
              <a:t>canals</a:t>
            </a:r>
            <a:endParaRPr lang="fr-FR" dirty="0" smtClean="0"/>
          </a:p>
          <a:p>
            <a:pPr lvl="3"/>
            <a:r>
              <a:rPr lang="fr-FR" dirty="0" smtClean="0"/>
              <a:t>125 </a:t>
            </a:r>
            <a:r>
              <a:rPr lang="fr-FR" dirty="0" err="1" smtClean="0"/>
              <a:t>pumping</a:t>
            </a:r>
            <a:r>
              <a:rPr lang="fr-FR" dirty="0" smtClean="0"/>
              <a:t> stations</a:t>
            </a:r>
          </a:p>
          <a:p>
            <a:pPr lvl="3"/>
            <a:r>
              <a:rPr lang="fr-FR" dirty="0" smtClean="0"/>
              <a:t>5 000 km pressure pipes</a:t>
            </a:r>
          </a:p>
          <a:p>
            <a:pPr lvl="3"/>
            <a:r>
              <a:rPr lang="fr-FR" dirty="0" smtClean="0"/>
              <a:t>6 </a:t>
            </a:r>
            <a:r>
              <a:rPr lang="fr-FR" dirty="0" err="1" smtClean="0"/>
              <a:t>drinking</a:t>
            </a:r>
            <a:r>
              <a:rPr lang="fr-FR" dirty="0" smtClean="0"/>
              <a:t> water </a:t>
            </a:r>
            <a:r>
              <a:rPr lang="fr-FR" dirty="0" err="1" smtClean="0"/>
              <a:t>treatment</a:t>
            </a:r>
            <a:r>
              <a:rPr lang="fr-FR" dirty="0" smtClean="0"/>
              <a:t> plants</a:t>
            </a:r>
          </a:p>
          <a:p>
            <a:pPr lvl="3"/>
            <a:r>
              <a:rPr lang="fr-FR" dirty="0" smtClean="0"/>
              <a:t>130 000 ha hectares command area</a:t>
            </a:r>
          </a:p>
        </p:txBody>
      </p:sp>
    </p:spTree>
    <p:extLst>
      <p:ext uri="{BB962C8B-B14F-4D97-AF65-F5344CB8AC3E}">
        <p14:creationId xmlns:p14="http://schemas.microsoft.com/office/powerpoint/2010/main" val="4003714577"/>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6</a:t>
            </a:fld>
            <a:endParaRPr lang="fr-FR"/>
          </a:p>
        </p:txBody>
      </p:sp>
      <p:sp>
        <p:nvSpPr>
          <p:cNvPr id="5" name="Rectangle 4"/>
          <p:cNvSpPr/>
          <p:nvPr/>
        </p:nvSpPr>
        <p:spPr>
          <a:xfrm>
            <a:off x="1377813" y="3189054"/>
            <a:ext cx="10200777" cy="3877985"/>
          </a:xfrm>
          <a:prstGeom prst="rect">
            <a:avLst/>
          </a:prstGeom>
        </p:spPr>
        <p:txBody>
          <a:bodyPr wrap="square">
            <a:spAutoFit/>
          </a:bodyPr>
          <a:lstStyle/>
          <a:p>
            <a:pPr>
              <a:spcBef>
                <a:spcPct val="0"/>
              </a:spcBef>
            </a:pPr>
            <a:endParaRPr lang="fr-FR" altLang="fr-FR" dirty="0" smtClean="0">
              <a:sym typeface="Arial" panose="020B0604020202020204" pitchFamily="34" charset="0"/>
            </a:endParaRPr>
          </a:p>
          <a:p>
            <a:pPr>
              <a:spcBef>
                <a:spcPct val="0"/>
              </a:spcBef>
            </a:pPr>
            <a:endParaRPr lang="fr-FR" altLang="fr-FR" dirty="0">
              <a:sym typeface="Arial" panose="020B0604020202020204" pitchFamily="34" charset="0"/>
            </a:endParaRPr>
          </a:p>
          <a:p>
            <a:pPr>
              <a:spcBef>
                <a:spcPct val="0"/>
              </a:spcBef>
            </a:pPr>
            <a:r>
              <a:rPr lang="fr-FR" altLang="fr-FR" sz="2400" dirty="0">
                <a:latin typeface="Roboto Light" panose="02000000000000000000"/>
                <a:sym typeface="Arial" panose="020B0604020202020204" pitchFamily="34" charset="0"/>
              </a:rPr>
              <a:t>C</a:t>
            </a:r>
            <a:r>
              <a:rPr lang="fr-FR" altLang="fr-FR" sz="2400" dirty="0" smtClean="0">
                <a:latin typeface="Roboto Light" panose="02000000000000000000"/>
                <a:sym typeface="Arial" panose="020B0604020202020204" pitchFamily="34" charset="0"/>
              </a:rPr>
              <a:t>onsulting </a:t>
            </a:r>
            <a:r>
              <a:rPr lang="fr-FR" altLang="fr-FR" sz="2400" dirty="0" err="1" smtClean="0">
                <a:latin typeface="Roboto Light" panose="02000000000000000000"/>
                <a:sym typeface="Arial" panose="020B0604020202020204" pitchFamily="34" charset="0"/>
              </a:rPr>
              <a:t>branch</a:t>
            </a:r>
            <a:r>
              <a:rPr lang="fr-FR" altLang="fr-FR" sz="2400" dirty="0" smtClean="0">
                <a:latin typeface="Roboto Light" panose="02000000000000000000"/>
                <a:sym typeface="Arial" panose="020B0604020202020204" pitchFamily="34" charset="0"/>
              </a:rPr>
              <a:t> of BRL Group – </a:t>
            </a:r>
            <a:r>
              <a:rPr lang="fr-FR" altLang="fr-FR" sz="2400" dirty="0" err="1" smtClean="0">
                <a:latin typeface="Roboto Light" panose="02000000000000000000"/>
                <a:sym typeface="Arial" panose="020B0604020202020204" pitchFamily="34" charset="0"/>
              </a:rPr>
              <a:t>combining</a:t>
            </a:r>
            <a:r>
              <a:rPr lang="fr-FR" altLang="fr-FR" sz="2400" dirty="0" smtClean="0">
                <a:latin typeface="Roboto Light" panose="02000000000000000000"/>
                <a:sym typeface="Arial" panose="020B0604020202020204" pitchFamily="34" charset="0"/>
              </a:rPr>
              <a:t> </a:t>
            </a:r>
            <a:r>
              <a:rPr lang="fr-FR" altLang="fr-FR" sz="2400" dirty="0" err="1" smtClean="0">
                <a:latin typeface="Roboto Light" panose="02000000000000000000"/>
                <a:sym typeface="Arial" panose="020B0604020202020204" pitchFamily="34" charset="0"/>
              </a:rPr>
              <a:t>technical</a:t>
            </a:r>
            <a:r>
              <a:rPr lang="fr-FR" altLang="fr-FR" sz="2400" dirty="0" smtClean="0">
                <a:latin typeface="Roboto Light" panose="02000000000000000000"/>
                <a:sym typeface="Arial" panose="020B0604020202020204" pitchFamily="34" charset="0"/>
              </a:rPr>
              <a:t> expertise and innovation</a:t>
            </a:r>
          </a:p>
          <a:p>
            <a:pPr>
              <a:spcBef>
                <a:spcPct val="0"/>
              </a:spcBef>
            </a:pPr>
            <a:r>
              <a:rPr lang="fr-FR" altLang="fr-FR" sz="2400" dirty="0" smtClean="0">
                <a:latin typeface="Roboto Light" panose="02000000000000000000"/>
                <a:sym typeface="Arial" panose="020B0604020202020204" pitchFamily="34" charset="0"/>
              </a:rPr>
              <a:t> </a:t>
            </a:r>
            <a:endParaRPr lang="fr-FR" altLang="fr-FR" sz="2400" dirty="0">
              <a:latin typeface="Roboto Light" panose="02000000000000000000"/>
              <a:sym typeface="Arial" panose="020B0604020202020204" pitchFamily="34" charset="0"/>
            </a:endParaRPr>
          </a:p>
          <a:p>
            <a:pPr>
              <a:spcBef>
                <a:spcPct val="0"/>
              </a:spcBef>
            </a:pPr>
            <a:r>
              <a:rPr lang="fr-FR" altLang="fr-FR" sz="2400" dirty="0" smtClean="0">
                <a:latin typeface="Roboto Light" panose="02000000000000000000"/>
                <a:sym typeface="Arial" panose="020B0604020202020204" pitchFamily="34" charset="0"/>
              </a:rPr>
              <a:t>Turnover 24 </a:t>
            </a:r>
            <a:r>
              <a:rPr lang="fr-FR" altLang="fr-FR" sz="2400" dirty="0">
                <a:latin typeface="Roboto Light" panose="02000000000000000000"/>
                <a:sym typeface="Arial" panose="020B0604020202020204" pitchFamily="34" charset="0"/>
              </a:rPr>
              <a:t>million € </a:t>
            </a:r>
            <a:r>
              <a:rPr lang="fr-FR" altLang="fr-FR" sz="2400" dirty="0" smtClean="0">
                <a:latin typeface="Roboto Light" panose="02000000000000000000"/>
                <a:sym typeface="Arial" panose="020B0604020202020204" pitchFamily="34" charset="0"/>
              </a:rPr>
              <a:t>- 60</a:t>
            </a:r>
            <a:r>
              <a:rPr lang="fr-FR" altLang="fr-FR" sz="2400" dirty="0">
                <a:latin typeface="Roboto Light" panose="02000000000000000000"/>
                <a:sym typeface="Arial" panose="020B0604020202020204" pitchFamily="34" charset="0"/>
              </a:rPr>
              <a:t>% </a:t>
            </a:r>
            <a:r>
              <a:rPr lang="fr-FR" altLang="fr-FR" sz="2400" dirty="0" err="1" smtClean="0">
                <a:latin typeface="Roboto Light" panose="02000000000000000000"/>
                <a:sym typeface="Arial" panose="020B0604020202020204" pitchFamily="34" charset="0"/>
              </a:rPr>
              <a:t>abroad</a:t>
            </a:r>
            <a:r>
              <a:rPr lang="fr-FR" altLang="fr-FR" sz="2400" dirty="0" smtClean="0">
                <a:latin typeface="Roboto Light" panose="02000000000000000000"/>
                <a:sym typeface="Arial" panose="020B0604020202020204" pitchFamily="34" charset="0"/>
              </a:rPr>
              <a:t> – 75% in </a:t>
            </a:r>
            <a:r>
              <a:rPr lang="fr-FR" altLang="fr-FR" sz="2400" dirty="0" err="1" smtClean="0">
                <a:latin typeface="Roboto Light" panose="02000000000000000000"/>
                <a:sym typeface="Arial" panose="020B0604020202020204" pitchFamily="34" charset="0"/>
              </a:rPr>
              <a:t>Africa</a:t>
            </a:r>
            <a:endParaRPr lang="fr-FR" altLang="fr-FR" sz="2400" dirty="0">
              <a:latin typeface="Roboto Light" panose="02000000000000000000"/>
              <a:sym typeface="Arial" panose="020B0604020202020204" pitchFamily="34" charset="0"/>
            </a:endParaRPr>
          </a:p>
          <a:p>
            <a:pPr>
              <a:spcBef>
                <a:spcPct val="0"/>
              </a:spcBef>
              <a:buFontTx/>
              <a:buNone/>
            </a:pPr>
            <a:endParaRPr lang="fr-FR" altLang="fr-FR" sz="2400" dirty="0">
              <a:latin typeface="Roboto Light" panose="02000000000000000000"/>
              <a:sym typeface="Arial" panose="020B0604020202020204" pitchFamily="34" charset="0"/>
            </a:endParaRPr>
          </a:p>
          <a:p>
            <a:pPr>
              <a:spcBef>
                <a:spcPct val="0"/>
              </a:spcBef>
            </a:pPr>
            <a:r>
              <a:rPr lang="fr-FR" altLang="fr-FR" sz="2400" dirty="0">
                <a:latin typeface="Roboto Light" panose="02000000000000000000"/>
                <a:sym typeface="Arial" panose="020B0604020202020204" pitchFamily="34" charset="0"/>
              </a:rPr>
              <a:t>200 </a:t>
            </a:r>
            <a:r>
              <a:rPr lang="fr-FR" altLang="fr-FR" sz="2400" dirty="0" err="1" smtClean="0">
                <a:latin typeface="Roboto Light" panose="02000000000000000000"/>
                <a:sym typeface="Arial" panose="020B0604020202020204" pitchFamily="34" charset="0"/>
              </a:rPr>
              <a:t>employees</a:t>
            </a:r>
            <a:r>
              <a:rPr lang="fr-FR" altLang="fr-FR" sz="2400" dirty="0" smtClean="0">
                <a:latin typeface="Roboto Light" panose="02000000000000000000"/>
                <a:sym typeface="Arial" panose="020B0604020202020204" pitchFamily="34" charset="0"/>
              </a:rPr>
              <a:t> - </a:t>
            </a:r>
            <a:r>
              <a:rPr lang="fr-FR" altLang="fr-FR" sz="2400" dirty="0" err="1" smtClean="0">
                <a:latin typeface="Roboto Light" panose="02000000000000000000"/>
                <a:sym typeface="Arial" panose="020B0604020202020204" pitchFamily="34" charset="0"/>
              </a:rPr>
              <a:t>engineers</a:t>
            </a:r>
            <a:r>
              <a:rPr lang="fr-FR" altLang="fr-FR" sz="2400" dirty="0">
                <a:latin typeface="Roboto Light" panose="02000000000000000000"/>
                <a:sym typeface="Arial" panose="020B0604020202020204" pitchFamily="34" charset="0"/>
              </a:rPr>
              <a:t>, experts, </a:t>
            </a:r>
            <a:r>
              <a:rPr lang="fr-FR" altLang="fr-FR" sz="2400" dirty="0" err="1">
                <a:latin typeface="Roboto Light" panose="02000000000000000000"/>
                <a:sym typeface="Arial" panose="020B0604020202020204" pitchFamily="34" charset="0"/>
              </a:rPr>
              <a:t>highly</a:t>
            </a:r>
            <a:r>
              <a:rPr lang="fr-FR" altLang="fr-FR" sz="2400" dirty="0">
                <a:latin typeface="Roboto Light" panose="02000000000000000000"/>
                <a:sym typeface="Arial" panose="020B0604020202020204" pitchFamily="34" charset="0"/>
              </a:rPr>
              <a:t> </a:t>
            </a:r>
            <a:r>
              <a:rPr lang="fr-FR" altLang="fr-FR" sz="2400" dirty="0" err="1">
                <a:latin typeface="Roboto Light" panose="02000000000000000000"/>
                <a:sym typeface="Arial" panose="020B0604020202020204" pitchFamily="34" charset="0"/>
              </a:rPr>
              <a:t>skilled</a:t>
            </a:r>
            <a:r>
              <a:rPr lang="fr-FR" altLang="fr-FR" sz="2400" dirty="0">
                <a:latin typeface="Roboto Light" panose="02000000000000000000"/>
                <a:sym typeface="Arial" panose="020B0604020202020204" pitchFamily="34" charset="0"/>
              </a:rPr>
              <a:t> </a:t>
            </a:r>
            <a:r>
              <a:rPr lang="fr-FR" altLang="fr-FR" sz="2400" dirty="0" err="1" smtClean="0">
                <a:latin typeface="Roboto Light" panose="02000000000000000000"/>
                <a:sym typeface="Arial" panose="020B0604020202020204" pitchFamily="34" charset="0"/>
              </a:rPr>
              <a:t>technicians</a:t>
            </a:r>
            <a:r>
              <a:rPr lang="fr-FR" altLang="fr-FR" sz="2400" dirty="0" smtClean="0">
                <a:latin typeface="Roboto Light" panose="02000000000000000000"/>
                <a:sym typeface="Arial" panose="020B0604020202020204" pitchFamily="34" charset="0"/>
              </a:rPr>
              <a:t> - </a:t>
            </a:r>
            <a:r>
              <a:rPr lang="fr-FR" altLang="fr-FR" sz="2400" dirty="0">
                <a:latin typeface="Roboto Light" panose="02000000000000000000"/>
                <a:sym typeface="Arial" panose="020B0604020202020204" pitchFamily="34" charset="0"/>
              </a:rPr>
              <a:t>A </a:t>
            </a:r>
            <a:r>
              <a:rPr lang="fr-FR" altLang="fr-FR" sz="2400" dirty="0" err="1">
                <a:latin typeface="Roboto Light" panose="02000000000000000000"/>
                <a:sym typeface="Arial" panose="020B0604020202020204" pitchFamily="34" charset="0"/>
              </a:rPr>
              <a:t>broad</a:t>
            </a:r>
            <a:r>
              <a:rPr lang="fr-FR" altLang="fr-FR" sz="2400" dirty="0">
                <a:latin typeface="Roboto Light" panose="02000000000000000000"/>
                <a:sym typeface="Arial" panose="020B0604020202020204" pitchFamily="34" charset="0"/>
              </a:rPr>
              <a:t> </a:t>
            </a:r>
            <a:r>
              <a:rPr lang="fr-FR" altLang="fr-FR" sz="2400" dirty="0" err="1">
                <a:latin typeface="Roboto Light" panose="02000000000000000000"/>
                <a:sym typeface="Arial" panose="020B0604020202020204" pitchFamily="34" charset="0"/>
              </a:rPr>
              <a:t>spectrum</a:t>
            </a:r>
            <a:r>
              <a:rPr lang="fr-FR" altLang="fr-FR" sz="2400" dirty="0">
                <a:latin typeface="Roboto Light" panose="02000000000000000000"/>
                <a:sym typeface="Arial" panose="020B0604020202020204" pitchFamily="34" charset="0"/>
              </a:rPr>
              <a:t> of </a:t>
            </a:r>
            <a:r>
              <a:rPr lang="fr-FR" altLang="fr-FR" sz="2400" dirty="0" err="1">
                <a:latin typeface="Roboto Light" panose="02000000000000000000"/>
                <a:sym typeface="Arial" panose="020B0604020202020204" pitchFamily="34" charset="0"/>
              </a:rPr>
              <a:t>skills</a:t>
            </a:r>
            <a:r>
              <a:rPr lang="fr-FR" altLang="fr-FR" sz="2400" dirty="0">
                <a:latin typeface="Roboto Light" panose="02000000000000000000"/>
                <a:sym typeface="Arial" panose="020B0604020202020204" pitchFamily="34" charset="0"/>
              </a:rPr>
              <a:t> </a:t>
            </a:r>
            <a:r>
              <a:rPr lang="fr-FR" altLang="fr-FR" sz="2400" dirty="0" err="1">
                <a:latin typeface="Roboto Light" panose="02000000000000000000"/>
                <a:sym typeface="Arial" panose="020B0604020202020204" pitchFamily="34" charset="0"/>
              </a:rPr>
              <a:t>across</a:t>
            </a:r>
            <a:r>
              <a:rPr lang="fr-FR" altLang="fr-FR" sz="2400" dirty="0">
                <a:latin typeface="Roboto Light" panose="02000000000000000000"/>
                <a:sym typeface="Arial" panose="020B0604020202020204" pitchFamily="34" charset="0"/>
              </a:rPr>
              <a:t> the </a:t>
            </a:r>
            <a:r>
              <a:rPr lang="fr-FR" altLang="fr-FR" sz="2400" dirty="0" err="1">
                <a:latin typeface="Roboto Light" panose="02000000000000000000"/>
                <a:sym typeface="Arial" panose="020B0604020202020204" pitchFamily="34" charset="0"/>
              </a:rPr>
              <a:t>fields</a:t>
            </a:r>
            <a:r>
              <a:rPr lang="fr-FR" altLang="fr-FR" sz="2400" dirty="0">
                <a:latin typeface="Roboto Light" panose="02000000000000000000"/>
                <a:sym typeface="Arial" panose="020B0604020202020204" pitchFamily="34" charset="0"/>
              </a:rPr>
              <a:t> of water, the </a:t>
            </a:r>
            <a:r>
              <a:rPr lang="fr-FR" altLang="fr-FR" sz="2400" dirty="0" err="1">
                <a:latin typeface="Roboto Light" panose="02000000000000000000"/>
                <a:sym typeface="Arial" panose="020B0604020202020204" pitchFamily="34" charset="0"/>
              </a:rPr>
              <a:t>environment</a:t>
            </a:r>
            <a:r>
              <a:rPr lang="fr-FR" altLang="fr-FR" sz="2400" dirty="0">
                <a:latin typeface="Roboto Light" panose="02000000000000000000"/>
                <a:sym typeface="Arial" panose="020B0604020202020204" pitchFamily="34" charset="0"/>
              </a:rPr>
              <a:t> and land-use management.</a:t>
            </a:r>
          </a:p>
          <a:p>
            <a:pPr>
              <a:spcBef>
                <a:spcPct val="0"/>
              </a:spcBef>
            </a:pPr>
            <a:endParaRPr lang="fr-FR" altLang="fr-FR" sz="2400" dirty="0" smtClean="0">
              <a:latin typeface="Roboto Light" panose="02000000000000000000"/>
              <a:sym typeface="Arial" panose="020B0604020202020204" pitchFamily="34" charset="0"/>
            </a:endParaRPr>
          </a:p>
          <a:p>
            <a:pPr>
              <a:spcBef>
                <a:spcPct val="0"/>
              </a:spcBef>
            </a:pPr>
            <a:r>
              <a:rPr lang="fr-FR" altLang="fr-FR" sz="2400" dirty="0">
                <a:latin typeface="Roboto Light" panose="02000000000000000000"/>
                <a:sym typeface="Arial" panose="020B0604020202020204" pitchFamily="34" charset="0"/>
              </a:rPr>
              <a:t> </a:t>
            </a:r>
            <a:endParaRPr lang="fr-FR" altLang="fr-FR" dirty="0">
              <a:sym typeface="Arial" panose="020B0604020202020204" pitchFamily="34" charset="0"/>
            </a:endParaRPr>
          </a:p>
          <a:p>
            <a:pPr>
              <a:spcBef>
                <a:spcPct val="0"/>
              </a:spcBef>
            </a:pPr>
            <a:endParaRPr lang="fr-FR" altLang="fr-FR" dirty="0">
              <a:sym typeface="Arial" panose="020B06040202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318" y="960779"/>
            <a:ext cx="3811907" cy="2372356"/>
          </a:xfrm>
          <a:prstGeom prst="rect">
            <a:avLst/>
          </a:prstGeom>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814" y="1071916"/>
            <a:ext cx="2496095" cy="181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496" y="960779"/>
            <a:ext cx="1944628" cy="1840996"/>
          </a:xfrm>
          <a:prstGeom prst="rect">
            <a:avLst/>
          </a:prstGeom>
        </p:spPr>
      </p:pic>
    </p:spTree>
    <p:extLst>
      <p:ext uri="{BB962C8B-B14F-4D97-AF65-F5344CB8AC3E}">
        <p14:creationId xmlns:p14="http://schemas.microsoft.com/office/powerpoint/2010/main" val="343283870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7</a:t>
            </a:fld>
            <a:endParaRPr lang="fr-FR"/>
          </a:p>
        </p:txBody>
      </p:sp>
      <p:sp>
        <p:nvSpPr>
          <p:cNvPr id="5" name="Rectangle 4"/>
          <p:cNvSpPr/>
          <p:nvPr/>
        </p:nvSpPr>
        <p:spPr>
          <a:xfrm>
            <a:off x="1366684" y="1227667"/>
            <a:ext cx="7934632" cy="4755148"/>
          </a:xfrm>
          <a:prstGeom prst="rect">
            <a:avLst/>
          </a:prstGeom>
        </p:spPr>
        <p:txBody>
          <a:bodyPr wrap="square">
            <a:spAutoFit/>
          </a:bodyPr>
          <a:lstStyle/>
          <a:p>
            <a:pPr marL="342900" indent="-342900">
              <a:spcBef>
                <a:spcPct val="50000"/>
              </a:spcBef>
              <a:buFont typeface="Wingdings" panose="05000000000000000000" pitchFamily="2" charset="2"/>
              <a:buChar char="q"/>
            </a:pPr>
            <a:r>
              <a:rPr lang="fr-FR" altLang="fr-FR" sz="2400" dirty="0" err="1">
                <a:latin typeface="Roboto Light" panose="02000000000000000000"/>
                <a:sym typeface="Arial" panose="020B0604020202020204" pitchFamily="34" charset="0"/>
              </a:rPr>
              <a:t>Studies</a:t>
            </a:r>
            <a:r>
              <a:rPr lang="fr-FR" altLang="fr-FR" sz="2400" dirty="0">
                <a:latin typeface="Roboto Light" panose="02000000000000000000"/>
                <a:sym typeface="Arial" panose="020B0604020202020204" pitchFamily="34" charset="0"/>
              </a:rPr>
              <a:t> and design 		             	             </a:t>
            </a:r>
          </a:p>
          <a:p>
            <a:pPr marL="342900" indent="-342900">
              <a:spcBef>
                <a:spcPct val="50000"/>
              </a:spcBef>
              <a:buFont typeface="Wingdings" panose="05000000000000000000" pitchFamily="2" charset="2"/>
              <a:buChar char="q"/>
            </a:pPr>
            <a:r>
              <a:rPr lang="fr-FR" altLang="fr-FR" sz="2400" dirty="0" smtClean="0">
                <a:latin typeface="Roboto Light" panose="02000000000000000000"/>
                <a:sym typeface="Arial" panose="020B0604020202020204" pitchFamily="34" charset="0"/>
              </a:rPr>
              <a:t>Project organisation</a:t>
            </a:r>
            <a:endParaRPr lang="fr-FR" altLang="fr-FR" sz="2400" dirty="0">
              <a:latin typeface="Roboto Light" panose="02000000000000000000"/>
              <a:sym typeface="Arial" panose="020B0604020202020204" pitchFamily="34" charset="0"/>
            </a:endParaRPr>
          </a:p>
          <a:p>
            <a:pPr marL="342900" indent="-342900">
              <a:spcBef>
                <a:spcPct val="50000"/>
              </a:spcBef>
              <a:buFont typeface="Wingdings" panose="05000000000000000000" pitchFamily="2" charset="2"/>
              <a:buChar char="q"/>
            </a:pPr>
            <a:r>
              <a:rPr lang="fr-FR" altLang="fr-FR" sz="2400" dirty="0">
                <a:latin typeface="Roboto Light" panose="02000000000000000000"/>
                <a:sym typeface="Arial" panose="020B0604020202020204" pitchFamily="34" charset="0"/>
              </a:rPr>
              <a:t> </a:t>
            </a:r>
            <a:r>
              <a:rPr lang="fr-FR" altLang="fr-FR" sz="2400" dirty="0" smtClean="0">
                <a:latin typeface="Roboto Light" panose="02000000000000000000"/>
                <a:sym typeface="Arial" panose="020B0604020202020204" pitchFamily="34" charset="0"/>
              </a:rPr>
              <a:t>Design, Procurement, Construction Engineering and Management</a:t>
            </a:r>
            <a:endParaRPr lang="fr-FR" altLang="fr-FR" sz="2400" dirty="0">
              <a:latin typeface="Roboto Light" panose="02000000000000000000"/>
              <a:sym typeface="Arial" panose="020B0604020202020204" pitchFamily="34" charset="0"/>
            </a:endParaRPr>
          </a:p>
          <a:p>
            <a:pPr marL="342900" indent="-342900">
              <a:spcBef>
                <a:spcPct val="50000"/>
              </a:spcBef>
              <a:buFont typeface="Wingdings" panose="05000000000000000000" pitchFamily="2" charset="2"/>
              <a:buChar char="q"/>
            </a:pPr>
            <a:r>
              <a:rPr lang="fr-FR" altLang="fr-FR" sz="2400" dirty="0" smtClean="0">
                <a:latin typeface="Roboto Light" panose="02000000000000000000"/>
                <a:sym typeface="Arial" panose="020B0604020202020204" pitchFamily="34" charset="0"/>
              </a:rPr>
              <a:t>Support to the Management and </a:t>
            </a:r>
            <a:r>
              <a:rPr lang="fr-FR" altLang="fr-FR" sz="2400" dirty="0" err="1" smtClean="0">
                <a:latin typeface="Roboto Light" panose="02000000000000000000"/>
                <a:sym typeface="Arial" panose="020B0604020202020204" pitchFamily="34" charset="0"/>
              </a:rPr>
              <a:t>operation</a:t>
            </a:r>
            <a:r>
              <a:rPr lang="fr-FR" altLang="fr-FR" sz="2400" dirty="0" smtClean="0">
                <a:latin typeface="Roboto Light" panose="02000000000000000000"/>
                <a:sym typeface="Arial" panose="020B0604020202020204" pitchFamily="34" charset="0"/>
              </a:rPr>
              <a:t> of water </a:t>
            </a:r>
            <a:r>
              <a:rPr lang="fr-FR" altLang="fr-FR" sz="2400" dirty="0" err="1" smtClean="0">
                <a:latin typeface="Roboto Light" panose="02000000000000000000"/>
                <a:sym typeface="Arial" panose="020B0604020202020204" pitchFamily="34" charset="0"/>
              </a:rPr>
              <a:t>works</a:t>
            </a:r>
            <a:r>
              <a:rPr lang="fr-FR" altLang="fr-FR" sz="2400" dirty="0" smtClean="0">
                <a:latin typeface="Roboto Light" panose="02000000000000000000"/>
                <a:sym typeface="Arial" panose="020B0604020202020204" pitchFamily="34" charset="0"/>
              </a:rPr>
              <a:t> </a:t>
            </a:r>
          </a:p>
          <a:p>
            <a:pPr marL="342900" indent="-342900">
              <a:spcBef>
                <a:spcPct val="50000"/>
              </a:spcBef>
              <a:buFont typeface="Wingdings" panose="05000000000000000000" pitchFamily="2" charset="2"/>
              <a:buChar char="q"/>
            </a:pPr>
            <a:r>
              <a:rPr lang="fr-FR" altLang="fr-FR" sz="2400" dirty="0" err="1" smtClean="0">
                <a:latin typeface="Roboto Light" panose="02000000000000000000"/>
                <a:sym typeface="Arial" panose="020B0604020202020204" pitchFamily="34" charset="0"/>
              </a:rPr>
              <a:t>Technical</a:t>
            </a:r>
            <a:r>
              <a:rPr lang="fr-FR" altLang="fr-FR" sz="2400" dirty="0" smtClean="0">
                <a:latin typeface="Roboto Light" panose="02000000000000000000"/>
                <a:sym typeface="Arial" panose="020B0604020202020204" pitchFamily="34" charset="0"/>
              </a:rPr>
              <a:t> </a:t>
            </a:r>
            <a:r>
              <a:rPr lang="fr-FR" altLang="fr-FR" sz="2400" dirty="0">
                <a:latin typeface="Roboto Light" panose="02000000000000000000"/>
                <a:sym typeface="Arial" panose="020B0604020202020204" pitchFamily="34" charset="0"/>
              </a:rPr>
              <a:t>Assistance </a:t>
            </a:r>
            <a:endParaRPr lang="fr-FR" altLang="fr-FR" sz="2400" dirty="0" smtClean="0">
              <a:latin typeface="Roboto Light" panose="02000000000000000000"/>
              <a:sym typeface="Arial" panose="020B0604020202020204" pitchFamily="34" charset="0"/>
            </a:endParaRPr>
          </a:p>
          <a:p>
            <a:pPr marL="342900" indent="-342900">
              <a:spcBef>
                <a:spcPct val="50000"/>
              </a:spcBef>
              <a:buFont typeface="Wingdings" panose="05000000000000000000" pitchFamily="2" charset="2"/>
              <a:buChar char="q"/>
            </a:pPr>
            <a:r>
              <a:rPr lang="fr-FR" altLang="fr-FR" sz="2400" dirty="0" err="1" smtClean="0">
                <a:latin typeface="Roboto Light" panose="02000000000000000000"/>
                <a:sym typeface="Arial" panose="020B0604020202020204" pitchFamily="34" charset="0"/>
              </a:rPr>
              <a:t>Asset</a:t>
            </a:r>
            <a:r>
              <a:rPr lang="fr-FR" altLang="fr-FR" sz="2400" dirty="0" smtClean="0">
                <a:latin typeface="Roboto Light" panose="02000000000000000000"/>
                <a:sym typeface="Arial" panose="020B0604020202020204" pitchFamily="34" charset="0"/>
              </a:rPr>
              <a:t> management assistance services</a:t>
            </a:r>
            <a:endParaRPr lang="fr-FR" altLang="fr-FR" sz="2400" dirty="0">
              <a:latin typeface="Roboto Light" panose="02000000000000000000"/>
              <a:sym typeface="Arial" panose="020B0604020202020204" pitchFamily="34" charset="0"/>
            </a:endParaRPr>
          </a:p>
          <a:p>
            <a:pPr marL="342900" indent="-342900">
              <a:spcBef>
                <a:spcPct val="50000"/>
              </a:spcBef>
              <a:buFont typeface="Wingdings" panose="05000000000000000000" pitchFamily="2" charset="2"/>
              <a:buChar char="q"/>
            </a:pPr>
            <a:r>
              <a:rPr lang="fr-FR" altLang="fr-FR" sz="2400" dirty="0" smtClean="0">
                <a:latin typeface="Roboto Light" panose="02000000000000000000"/>
                <a:sym typeface="Arial" panose="020B0604020202020204" pitchFamily="34" charset="0"/>
              </a:rPr>
              <a:t>Training</a:t>
            </a:r>
            <a:endParaRPr lang="fr-FR" altLang="fr-FR" sz="2400" dirty="0">
              <a:latin typeface="Roboto Light" panose="02000000000000000000"/>
              <a:sym typeface="Arial" panose="020B0604020202020204" pitchFamily="34" charset="0"/>
            </a:endParaRPr>
          </a:p>
          <a:p>
            <a:pPr marL="342900" indent="-342900">
              <a:spcBef>
                <a:spcPct val="50000"/>
              </a:spcBef>
              <a:buFont typeface="Wingdings" panose="05000000000000000000" pitchFamily="2" charset="2"/>
              <a:buChar char="q"/>
            </a:pPr>
            <a:r>
              <a:rPr lang="fr-FR" altLang="fr-FR" sz="2400" dirty="0">
                <a:latin typeface="Roboto Light" panose="02000000000000000000"/>
                <a:sym typeface="Arial" panose="020B0604020202020204" pitchFamily="34" charset="0"/>
              </a:rPr>
              <a:t> </a:t>
            </a:r>
            <a:r>
              <a:rPr lang="fr-FR" altLang="fr-FR" sz="2400" dirty="0" err="1">
                <a:latin typeface="Roboto Light" panose="02000000000000000000"/>
                <a:sym typeface="Arial" panose="020B0604020202020204" pitchFamily="34" charset="0"/>
              </a:rPr>
              <a:t>Institutional</a:t>
            </a:r>
            <a:r>
              <a:rPr lang="fr-FR" altLang="fr-FR" sz="2400" dirty="0">
                <a:latin typeface="Roboto Light" panose="02000000000000000000"/>
                <a:sym typeface="Arial" panose="020B0604020202020204" pitchFamily="34" charset="0"/>
              </a:rPr>
              <a:t> </a:t>
            </a:r>
            <a:r>
              <a:rPr lang="fr-FR" altLang="fr-FR" sz="2400" dirty="0" err="1">
                <a:latin typeface="Roboto Light" panose="02000000000000000000"/>
                <a:sym typeface="Arial" panose="020B0604020202020204" pitchFamily="34" charset="0"/>
              </a:rPr>
              <a:t>C</a:t>
            </a:r>
            <a:r>
              <a:rPr lang="fr-FR" altLang="fr-FR" sz="2400" dirty="0" err="1" smtClean="0">
                <a:latin typeface="Roboto Light" panose="02000000000000000000"/>
                <a:sym typeface="Arial" panose="020B0604020202020204" pitchFamily="34" charset="0"/>
              </a:rPr>
              <a:t>onsultancy</a:t>
            </a:r>
            <a:endParaRPr lang="fr-FR" altLang="fr-FR" sz="2400" dirty="0" smtClean="0">
              <a:latin typeface="Roboto Light" panose="02000000000000000000"/>
              <a:sym typeface="Arial" panose="020B0604020202020204" pitchFamily="34" charset="0"/>
            </a:endParaRPr>
          </a:p>
          <a:p>
            <a:pPr>
              <a:spcBef>
                <a:spcPct val="50000"/>
              </a:spcBef>
            </a:pPr>
            <a:endParaRPr lang="fr-FR" altLang="fr-FR" dirty="0">
              <a:sym typeface="Arial" panose="020B0604020202020204" pitchFamily="34" charset="0"/>
            </a:endParaRPr>
          </a:p>
        </p:txBody>
      </p:sp>
      <p:sp>
        <p:nvSpPr>
          <p:cNvPr id="6" name="ZoneTexte 5"/>
          <p:cNvSpPr txBox="1"/>
          <p:nvPr/>
        </p:nvSpPr>
        <p:spPr>
          <a:xfrm>
            <a:off x="3205316" y="127819"/>
            <a:ext cx="5938684" cy="646331"/>
          </a:xfrm>
          <a:prstGeom prst="rect">
            <a:avLst/>
          </a:prstGeom>
          <a:noFill/>
        </p:spPr>
        <p:txBody>
          <a:bodyPr wrap="square" rtlCol="0">
            <a:spAutoFit/>
          </a:bodyPr>
          <a:lstStyle/>
          <a:p>
            <a:r>
              <a:rPr lang="fr-FR" sz="3600" dirty="0" err="1" smtClean="0">
                <a:solidFill>
                  <a:srgbClr val="FFFFFF"/>
                </a:solidFill>
              </a:rPr>
              <a:t>Products</a:t>
            </a:r>
            <a:r>
              <a:rPr lang="fr-FR" sz="3600" dirty="0" smtClean="0">
                <a:solidFill>
                  <a:srgbClr val="FFFFFF"/>
                </a:solidFill>
              </a:rPr>
              <a:t> and Services</a:t>
            </a:r>
            <a:endParaRPr lang="fr-FR" sz="3600" dirty="0">
              <a:solidFill>
                <a:srgbClr val="FFFFFF"/>
              </a:solidFill>
            </a:endParaRPr>
          </a:p>
        </p:txBody>
      </p:sp>
      <p:pic>
        <p:nvPicPr>
          <p:cNvPr id="7" name="Image 5" descr="0000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316" y="4338340"/>
            <a:ext cx="2342263" cy="17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007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448" y="1113905"/>
            <a:ext cx="2265027" cy="14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6347" y="2676995"/>
            <a:ext cx="2297231" cy="1560943"/>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5263" y="4671558"/>
            <a:ext cx="1078994" cy="1078994"/>
          </a:xfrm>
          <a:prstGeom prst="rect">
            <a:avLst/>
          </a:prstGeom>
        </p:spPr>
      </p:pic>
    </p:spTree>
    <p:extLst>
      <p:ext uri="{BB962C8B-B14F-4D97-AF65-F5344CB8AC3E}">
        <p14:creationId xmlns:p14="http://schemas.microsoft.com/office/powerpoint/2010/main" val="2152081242"/>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8</a:t>
            </a:fld>
            <a:endParaRPr lang="fr-FR"/>
          </a:p>
        </p:txBody>
      </p:sp>
      <p:sp>
        <p:nvSpPr>
          <p:cNvPr id="13" name="Rectangle 12"/>
          <p:cNvSpPr/>
          <p:nvPr/>
        </p:nvSpPr>
        <p:spPr>
          <a:xfrm>
            <a:off x="4044504" y="3246"/>
            <a:ext cx="3467616" cy="646331"/>
          </a:xfrm>
          <a:prstGeom prst="rect">
            <a:avLst/>
          </a:prstGeom>
        </p:spPr>
        <p:txBody>
          <a:bodyPr wrap="none">
            <a:spAutoFit/>
          </a:bodyPr>
          <a:lstStyle/>
          <a:p>
            <a:r>
              <a:rPr lang="fr-FR" altLang="en-US" sz="3600" dirty="0" smtClean="0">
                <a:solidFill>
                  <a:srgbClr val="FFFFFF"/>
                </a:solidFill>
              </a:rPr>
              <a:t>Fields of </a:t>
            </a:r>
            <a:r>
              <a:rPr lang="fr-FR" altLang="en-US" sz="3600" dirty="0" err="1" smtClean="0">
                <a:solidFill>
                  <a:srgbClr val="FFFFFF"/>
                </a:solidFill>
              </a:rPr>
              <a:t>activity</a:t>
            </a:r>
            <a:endParaRPr lang="fr-FR" sz="3600" dirty="0"/>
          </a:p>
        </p:txBody>
      </p:sp>
      <p:sp>
        <p:nvSpPr>
          <p:cNvPr id="14" name="ZoneTexte 13"/>
          <p:cNvSpPr txBox="1"/>
          <p:nvPr/>
        </p:nvSpPr>
        <p:spPr>
          <a:xfrm>
            <a:off x="910748" y="797510"/>
            <a:ext cx="4867564" cy="5262979"/>
          </a:xfrm>
          <a:prstGeom prst="rect">
            <a:avLst/>
          </a:prstGeom>
          <a:noFill/>
        </p:spPr>
        <p:txBody>
          <a:bodyPr wrap="square" rtlCol="0">
            <a:spAutoFit/>
          </a:bodyPr>
          <a:lstStyle/>
          <a:p>
            <a:pPr marL="432000" indent="-285750">
              <a:lnSpc>
                <a:spcPct val="150000"/>
              </a:lnSpc>
              <a:buFont typeface="Wingdings" panose="05000000000000000000" pitchFamily="2" charset="2"/>
              <a:buChar char="q"/>
            </a:pPr>
            <a:r>
              <a:rPr lang="en-US" sz="2000" b="1" dirty="0">
                <a:latin typeface="Roboto Light" panose="02000000000000000000"/>
              </a:rPr>
              <a:t>Water and risk</a:t>
            </a:r>
            <a:endParaRPr lang="fr-FR" sz="2000" b="1" dirty="0">
              <a:latin typeface="Roboto Light" panose="02000000000000000000"/>
            </a:endParaRPr>
          </a:p>
          <a:p>
            <a:pPr marL="432000" indent="-285750">
              <a:lnSpc>
                <a:spcPct val="150000"/>
              </a:lnSpc>
              <a:buFont typeface="Wingdings" panose="05000000000000000000" pitchFamily="2" charset="2"/>
              <a:buChar char="q"/>
            </a:pPr>
            <a:r>
              <a:rPr lang="en-US" sz="2000" b="1" dirty="0">
                <a:latin typeface="Roboto Light" panose="02000000000000000000"/>
              </a:rPr>
              <a:t>Integrated water resources </a:t>
            </a:r>
            <a:r>
              <a:rPr lang="en-US" sz="2000" b="1" dirty="0" smtClean="0">
                <a:latin typeface="Roboto Light" panose="02000000000000000000"/>
              </a:rPr>
              <a:t>management</a:t>
            </a:r>
            <a:endParaRPr lang="en-US" sz="2000" dirty="0" smtClean="0">
              <a:latin typeface="Roboto Light" panose="02000000000000000000"/>
            </a:endParaRPr>
          </a:p>
          <a:p>
            <a:pPr marL="432000" lvl="0" indent="-285750">
              <a:lnSpc>
                <a:spcPct val="150000"/>
              </a:lnSpc>
              <a:buFont typeface="Wingdings" panose="05000000000000000000" pitchFamily="2" charset="2"/>
              <a:buChar char="q"/>
            </a:pPr>
            <a:r>
              <a:rPr lang="en-US" sz="2000" dirty="0" smtClean="0">
                <a:latin typeface="Roboto Light" panose="02000000000000000000"/>
              </a:rPr>
              <a:t>Drinking water </a:t>
            </a:r>
            <a:r>
              <a:rPr lang="en-US" sz="2000" dirty="0">
                <a:latin typeface="Roboto Light" panose="02000000000000000000"/>
              </a:rPr>
              <a:t>supply and sanitation</a:t>
            </a:r>
            <a:endParaRPr lang="fr-FR" sz="2000" dirty="0">
              <a:latin typeface="Roboto Light" panose="02000000000000000000"/>
            </a:endParaRPr>
          </a:p>
          <a:p>
            <a:pPr marL="432000" lvl="0" indent="-285750">
              <a:lnSpc>
                <a:spcPct val="150000"/>
              </a:lnSpc>
              <a:buFont typeface="Wingdings" panose="05000000000000000000" pitchFamily="2" charset="2"/>
              <a:buChar char="q"/>
            </a:pPr>
            <a:r>
              <a:rPr lang="en-US" sz="2000" dirty="0" smtClean="0">
                <a:latin typeface="Roboto Light" panose="02000000000000000000"/>
              </a:rPr>
              <a:t>Water </a:t>
            </a:r>
            <a:r>
              <a:rPr lang="en-US" sz="2000" dirty="0">
                <a:latin typeface="Roboto Light" panose="02000000000000000000"/>
              </a:rPr>
              <a:t>for agriculture and food security</a:t>
            </a:r>
            <a:endParaRPr lang="fr-FR" sz="2000" dirty="0">
              <a:latin typeface="Roboto Light" panose="02000000000000000000"/>
            </a:endParaRPr>
          </a:p>
          <a:p>
            <a:pPr marL="432000" lvl="0" indent="-285750">
              <a:lnSpc>
                <a:spcPct val="150000"/>
              </a:lnSpc>
              <a:buFont typeface="Wingdings" panose="05000000000000000000" pitchFamily="2" charset="2"/>
              <a:buChar char="q"/>
            </a:pPr>
            <a:r>
              <a:rPr lang="en-US" sz="2000" dirty="0" smtClean="0">
                <a:latin typeface="Roboto Light" panose="02000000000000000000"/>
              </a:rPr>
              <a:t>Large-scale </a:t>
            </a:r>
            <a:r>
              <a:rPr lang="en-US" sz="2000" dirty="0">
                <a:latin typeface="Roboto Light" panose="02000000000000000000"/>
              </a:rPr>
              <a:t>transfers and water works</a:t>
            </a:r>
            <a:endParaRPr lang="fr-FR" sz="2000" dirty="0">
              <a:latin typeface="Roboto Light" panose="02000000000000000000"/>
            </a:endParaRPr>
          </a:p>
          <a:p>
            <a:pPr marL="432000" lvl="0" indent="-285750">
              <a:lnSpc>
                <a:spcPct val="150000"/>
              </a:lnSpc>
              <a:buFont typeface="Wingdings" panose="05000000000000000000" pitchFamily="2" charset="2"/>
              <a:buChar char="q"/>
            </a:pPr>
            <a:r>
              <a:rPr lang="en-US" sz="2000" dirty="0" smtClean="0">
                <a:latin typeface="Roboto Light" panose="02000000000000000000"/>
              </a:rPr>
              <a:t>Regional </a:t>
            </a:r>
            <a:r>
              <a:rPr lang="en-US" sz="2000" dirty="0">
                <a:latin typeface="Roboto Light" panose="02000000000000000000"/>
              </a:rPr>
              <a:t>&amp; Local development</a:t>
            </a:r>
            <a:endParaRPr lang="fr-FR" sz="2000" dirty="0">
              <a:latin typeface="Roboto Light" panose="02000000000000000000"/>
            </a:endParaRPr>
          </a:p>
          <a:p>
            <a:pPr marL="432000" lvl="0" indent="-285750">
              <a:lnSpc>
                <a:spcPct val="150000"/>
              </a:lnSpc>
              <a:buFont typeface="Wingdings" panose="05000000000000000000" pitchFamily="2" charset="2"/>
              <a:buChar char="q"/>
            </a:pPr>
            <a:r>
              <a:rPr lang="en-US" sz="2000" dirty="0" smtClean="0">
                <a:latin typeface="Roboto Light" panose="02000000000000000000"/>
              </a:rPr>
              <a:t>Environmental </a:t>
            </a:r>
            <a:r>
              <a:rPr lang="en-US" sz="2000" dirty="0">
                <a:latin typeface="Roboto Light" panose="02000000000000000000"/>
              </a:rPr>
              <a:t>assessment</a:t>
            </a:r>
            <a:endParaRPr lang="fr-FR" sz="2000" dirty="0">
              <a:latin typeface="Roboto Light" panose="02000000000000000000"/>
            </a:endParaRPr>
          </a:p>
          <a:p>
            <a:pPr marL="432000" lvl="0" indent="-285750">
              <a:lnSpc>
                <a:spcPct val="150000"/>
              </a:lnSpc>
              <a:buFont typeface="Wingdings" panose="05000000000000000000" pitchFamily="2" charset="2"/>
              <a:buChar char="q"/>
            </a:pPr>
            <a:r>
              <a:rPr lang="en-US" sz="2000" dirty="0" smtClean="0">
                <a:latin typeface="Roboto Light" panose="02000000000000000000"/>
              </a:rPr>
              <a:t>Managing </a:t>
            </a:r>
            <a:r>
              <a:rPr lang="en-US" sz="2000" dirty="0">
                <a:latin typeface="Roboto Light" panose="02000000000000000000"/>
              </a:rPr>
              <a:t>biodiversity and natural resources</a:t>
            </a:r>
            <a:endParaRPr lang="fr-FR" sz="2000" dirty="0">
              <a:latin typeface="Roboto Light" panose="02000000000000000000"/>
            </a:endParaRPr>
          </a:p>
          <a:p>
            <a:pPr marL="432000" lvl="0" indent="-285750">
              <a:lnSpc>
                <a:spcPct val="150000"/>
              </a:lnSpc>
              <a:buFont typeface="Wingdings" panose="05000000000000000000" pitchFamily="2" charset="2"/>
              <a:buChar char="q"/>
            </a:pPr>
            <a:r>
              <a:rPr lang="en-US" sz="2000" dirty="0" smtClean="0">
                <a:latin typeface="Roboto Light" panose="02000000000000000000"/>
              </a:rPr>
              <a:t>Sea </a:t>
            </a:r>
            <a:r>
              <a:rPr lang="en-US" sz="2000" dirty="0">
                <a:latin typeface="Roboto Light" panose="02000000000000000000"/>
              </a:rPr>
              <a:t>and coastal areas</a:t>
            </a:r>
            <a:endParaRPr lang="fr-FR" sz="2000" dirty="0">
              <a:latin typeface="Roboto Light" panose="02000000000000000000"/>
            </a:endParaRPr>
          </a:p>
          <a:p>
            <a:pPr marL="432000" lvl="0" indent="-285750">
              <a:lnSpc>
                <a:spcPct val="150000"/>
              </a:lnSpc>
              <a:buFont typeface="Wingdings" panose="05000000000000000000" pitchFamily="2" charset="2"/>
              <a:buChar char="q"/>
            </a:pPr>
            <a:r>
              <a:rPr lang="en-US" sz="2000" dirty="0" smtClean="0">
                <a:latin typeface="Roboto Light" panose="02000000000000000000"/>
              </a:rPr>
              <a:t>Navigation </a:t>
            </a:r>
            <a:r>
              <a:rPr lang="en-US" sz="2000" dirty="0">
                <a:latin typeface="Roboto Light" panose="02000000000000000000"/>
              </a:rPr>
              <a:t>and Ports</a:t>
            </a:r>
            <a:endParaRPr lang="fr-FR" sz="2000" dirty="0">
              <a:latin typeface="Roboto Light" panose="02000000000000000000"/>
            </a:endParaRPr>
          </a:p>
          <a:p>
            <a:r>
              <a:rPr lang="en-US" b="1" dirty="0"/>
              <a:t/>
            </a:r>
            <a:br>
              <a:rPr lang="en-US" b="1" dirty="0"/>
            </a:br>
            <a:endParaRPr lang="fr-FR" dirty="0"/>
          </a:p>
        </p:txBody>
      </p:sp>
      <p:pic>
        <p:nvPicPr>
          <p:cNvPr id="16" name="Picture 4" descr="011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981" y="4729218"/>
            <a:ext cx="2393756" cy="162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7" name="Image 5" descr="P23.jpg"/>
          <p:cNvPicPr>
            <a:picLocks noChangeAspect="1"/>
          </p:cNvPicPr>
          <p:nvPr/>
        </p:nvPicPr>
        <p:blipFill>
          <a:blip r:embed="rId3" cstate="print">
            <a:extLst>
              <a:ext uri="{28A0092B-C50C-407E-A947-70E740481C1C}">
                <a14:useLocalDpi xmlns:a14="http://schemas.microsoft.com/office/drawing/2010/main" val="0"/>
              </a:ext>
            </a:extLst>
          </a:blip>
          <a:srcRect l="5000" b="13324"/>
          <a:stretch>
            <a:fillRect/>
          </a:stretch>
        </p:blipFill>
        <p:spPr bwMode="auto">
          <a:xfrm>
            <a:off x="7743044" y="1288274"/>
            <a:ext cx="2409693" cy="164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012" y="3032838"/>
            <a:ext cx="2393756" cy="161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3686" y="2508502"/>
            <a:ext cx="1944628" cy="1840996"/>
          </a:xfrm>
          <a:prstGeom prst="rect">
            <a:avLst/>
          </a:prstGeom>
        </p:spPr>
      </p:pic>
    </p:spTree>
    <p:extLst>
      <p:ext uri="{BB962C8B-B14F-4D97-AF65-F5344CB8AC3E}">
        <p14:creationId xmlns:p14="http://schemas.microsoft.com/office/powerpoint/2010/main" val="282346500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BA931E-A1B5-4B54-A807-FD84043988F6}" type="datetime1">
              <a:rPr lang="fr-FR" smtClean="0"/>
              <a:t>01/12/2017</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2FA313F-7C4C-4503-9E62-3662E0F0703E}" type="slidenum">
              <a:rPr lang="fr-FR" smtClean="0"/>
              <a:t>9</a:t>
            </a:fld>
            <a:endParaRPr lang="fr-FR"/>
          </a:p>
        </p:txBody>
      </p:sp>
      <p:sp>
        <p:nvSpPr>
          <p:cNvPr id="5" name="Titre 4"/>
          <p:cNvSpPr>
            <a:spLocks noGrp="1"/>
          </p:cNvSpPr>
          <p:nvPr>
            <p:ph type="title" idx="4294967295"/>
          </p:nvPr>
        </p:nvSpPr>
        <p:spPr>
          <a:xfrm>
            <a:off x="1259633" y="0"/>
            <a:ext cx="10943480" cy="1522413"/>
          </a:xfrm>
        </p:spPr>
        <p:txBody>
          <a:bodyPr>
            <a:normAutofit/>
          </a:bodyPr>
          <a:lstStyle/>
          <a:p>
            <a:r>
              <a:rPr lang="fr-FR" sz="3200" dirty="0" smtClean="0">
                <a:solidFill>
                  <a:srgbClr val="FFFFFF"/>
                </a:solidFill>
              </a:rPr>
              <a:t>Water and </a:t>
            </a:r>
            <a:r>
              <a:rPr lang="fr-FR" sz="3200" dirty="0" err="1" smtClean="0">
                <a:solidFill>
                  <a:srgbClr val="FFFFFF"/>
                </a:solidFill>
              </a:rPr>
              <a:t>Risk</a:t>
            </a:r>
            <a:r>
              <a:rPr lang="fr-FR" sz="3200" dirty="0" smtClean="0">
                <a:solidFill>
                  <a:srgbClr val="FFFFFF"/>
                </a:solidFill>
              </a:rPr>
              <a:t>		            Integrated Water </a:t>
            </a:r>
            <a:r>
              <a:rPr lang="fr-FR" sz="3200" dirty="0" err="1" smtClean="0">
                <a:solidFill>
                  <a:srgbClr val="FFFFFF"/>
                </a:solidFill>
              </a:rPr>
              <a:t>Resources</a:t>
            </a:r>
            <a:r>
              <a:rPr lang="fr-FR" sz="3200" dirty="0" smtClean="0">
                <a:solidFill>
                  <a:srgbClr val="FFFFFF"/>
                </a:solidFill>
              </a:rPr>
              <a:t> Management</a:t>
            </a:r>
            <a:endParaRPr lang="fr-FR" sz="3200" dirty="0">
              <a:solidFill>
                <a:srgbClr val="FFFFFF"/>
              </a:solidFill>
            </a:endParaRPr>
          </a:p>
        </p:txBody>
      </p:sp>
      <p:sp>
        <p:nvSpPr>
          <p:cNvPr id="6" name="Espace réservé du contenu 5"/>
          <p:cNvSpPr>
            <a:spLocks noGrp="1"/>
          </p:cNvSpPr>
          <p:nvPr>
            <p:ph sz="half" idx="4294967295"/>
          </p:nvPr>
        </p:nvSpPr>
        <p:spPr>
          <a:xfrm>
            <a:off x="0" y="1825625"/>
            <a:ext cx="5181600" cy="4351338"/>
          </a:xfrm>
        </p:spPr>
        <p:txBody>
          <a:bodyPr>
            <a:normAutofit/>
          </a:bodyPr>
          <a:lstStyle/>
          <a:p>
            <a:r>
              <a:rPr lang="fr-FR" dirty="0" err="1"/>
              <a:t>Diagnosis</a:t>
            </a:r>
            <a:r>
              <a:rPr lang="fr-FR" dirty="0"/>
              <a:t> and </a:t>
            </a:r>
            <a:r>
              <a:rPr lang="fr-FR" dirty="0" err="1"/>
              <a:t>assessment</a:t>
            </a:r>
            <a:r>
              <a:rPr lang="fr-FR" dirty="0"/>
              <a:t> of flood and submersion </a:t>
            </a:r>
            <a:r>
              <a:rPr lang="fr-FR" dirty="0" err="1"/>
              <a:t>risk</a:t>
            </a:r>
            <a:endParaRPr lang="fr-FR" dirty="0"/>
          </a:p>
          <a:p>
            <a:r>
              <a:rPr lang="fr-FR" dirty="0" err="1"/>
              <a:t>Risk</a:t>
            </a:r>
            <a:r>
              <a:rPr lang="fr-FR" dirty="0"/>
              <a:t> </a:t>
            </a:r>
            <a:r>
              <a:rPr lang="fr-FR" dirty="0" err="1"/>
              <a:t>prevention</a:t>
            </a:r>
            <a:r>
              <a:rPr lang="fr-FR" dirty="0"/>
              <a:t> </a:t>
            </a:r>
            <a:r>
              <a:rPr lang="fr-FR" dirty="0" err="1"/>
              <a:t>strategy</a:t>
            </a:r>
            <a:endParaRPr lang="fr-FR" dirty="0"/>
          </a:p>
          <a:p>
            <a:r>
              <a:rPr lang="fr-FR" dirty="0"/>
              <a:t>Flood </a:t>
            </a:r>
            <a:r>
              <a:rPr lang="fr-FR" dirty="0" err="1"/>
              <a:t>Defence</a:t>
            </a:r>
            <a:endParaRPr lang="fr-FR" dirty="0"/>
          </a:p>
          <a:p>
            <a:r>
              <a:rPr lang="fr-FR" b="1" dirty="0" err="1">
                <a:latin typeface="Roboto Light" panose="02000000000000000000"/>
              </a:rPr>
              <a:t>Risk</a:t>
            </a:r>
            <a:r>
              <a:rPr lang="fr-FR" b="1" dirty="0">
                <a:latin typeface="Roboto Light" panose="02000000000000000000"/>
              </a:rPr>
              <a:t> management, surveillance, </a:t>
            </a:r>
            <a:r>
              <a:rPr lang="fr-FR" b="1" dirty="0" err="1">
                <a:latin typeface="Roboto Light" panose="02000000000000000000"/>
              </a:rPr>
              <a:t>forecasting</a:t>
            </a:r>
            <a:r>
              <a:rPr lang="fr-FR" b="1" dirty="0">
                <a:latin typeface="Roboto Light" panose="02000000000000000000"/>
              </a:rPr>
              <a:t> and </a:t>
            </a:r>
            <a:r>
              <a:rPr lang="fr-FR" b="1" dirty="0" err="1">
                <a:latin typeface="Roboto Light" panose="02000000000000000000"/>
              </a:rPr>
              <a:t>early</a:t>
            </a:r>
            <a:r>
              <a:rPr lang="fr-FR" b="1" dirty="0">
                <a:latin typeface="Roboto Light" panose="02000000000000000000"/>
              </a:rPr>
              <a:t> warning </a:t>
            </a:r>
            <a:r>
              <a:rPr lang="fr-FR" b="1" dirty="0" err="1">
                <a:latin typeface="Roboto Light" panose="02000000000000000000"/>
              </a:rPr>
              <a:t>systems</a:t>
            </a:r>
            <a:endParaRPr lang="fr-FR" b="1" dirty="0">
              <a:latin typeface="Roboto Light" panose="02000000000000000000"/>
            </a:endParaRPr>
          </a:p>
          <a:p>
            <a:endParaRPr lang="fr-FR" dirty="0"/>
          </a:p>
        </p:txBody>
      </p:sp>
      <p:sp>
        <p:nvSpPr>
          <p:cNvPr id="7" name="Espace réservé du contenu 6"/>
          <p:cNvSpPr>
            <a:spLocks noGrp="1"/>
          </p:cNvSpPr>
          <p:nvPr>
            <p:ph sz="half" idx="4294967295"/>
          </p:nvPr>
        </p:nvSpPr>
        <p:spPr>
          <a:xfrm>
            <a:off x="7010400" y="1825625"/>
            <a:ext cx="5181600" cy="4351338"/>
          </a:xfrm>
        </p:spPr>
        <p:txBody>
          <a:bodyPr>
            <a:normAutofit lnSpcReduction="10000"/>
          </a:bodyPr>
          <a:lstStyle/>
          <a:p>
            <a:r>
              <a:rPr lang="fr-FR" dirty="0" smtClean="0"/>
              <a:t>Quantitative and qualitative management</a:t>
            </a:r>
          </a:p>
          <a:p>
            <a:r>
              <a:rPr lang="fr-FR" dirty="0" smtClean="0"/>
              <a:t>Protection of </a:t>
            </a:r>
            <a:r>
              <a:rPr lang="fr-FR" dirty="0" err="1" smtClean="0"/>
              <a:t>aquatic</a:t>
            </a:r>
            <a:r>
              <a:rPr lang="fr-FR" dirty="0" smtClean="0"/>
              <a:t> habitat</a:t>
            </a:r>
          </a:p>
          <a:p>
            <a:r>
              <a:rPr lang="fr-FR" dirty="0" err="1" smtClean="0"/>
              <a:t>Transboundary</a:t>
            </a:r>
            <a:r>
              <a:rPr lang="fr-FR" dirty="0" smtClean="0"/>
              <a:t> river basin management</a:t>
            </a:r>
          </a:p>
          <a:p>
            <a:r>
              <a:rPr lang="fr-FR" b="1" dirty="0" smtClean="0"/>
              <a:t>Water Information </a:t>
            </a:r>
            <a:r>
              <a:rPr lang="fr-FR" b="1" dirty="0" err="1" smtClean="0"/>
              <a:t>Systems</a:t>
            </a:r>
            <a:endParaRPr lang="fr-FR" b="1" dirty="0" smtClean="0"/>
          </a:p>
          <a:p>
            <a:r>
              <a:rPr lang="fr-FR" dirty="0" smtClean="0"/>
              <a:t>Strategic Planning</a:t>
            </a:r>
          </a:p>
          <a:p>
            <a:r>
              <a:rPr lang="fr-FR" dirty="0" err="1" smtClean="0"/>
              <a:t>Institutional</a:t>
            </a:r>
            <a:r>
              <a:rPr lang="fr-FR" dirty="0" smtClean="0"/>
              <a:t> </a:t>
            </a:r>
            <a:r>
              <a:rPr lang="fr-FR" dirty="0" err="1" smtClean="0"/>
              <a:t>studies</a:t>
            </a:r>
            <a:endParaRPr 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6503" y="2889503"/>
            <a:ext cx="1078994" cy="1078994"/>
          </a:xfrm>
          <a:prstGeom prst="rect">
            <a:avLst/>
          </a:prstGeom>
        </p:spPr>
      </p:pic>
    </p:spTree>
    <p:extLst>
      <p:ext uri="{BB962C8B-B14F-4D97-AF65-F5344CB8AC3E}">
        <p14:creationId xmlns:p14="http://schemas.microsoft.com/office/powerpoint/2010/main" val="347077407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RL Ingénierie">
      <a:dk1>
        <a:srgbClr val="005887"/>
      </a:dk1>
      <a:lt1>
        <a:srgbClr val="DFDAD6"/>
      </a:lt1>
      <a:dk2>
        <a:srgbClr val="006F7A"/>
      </a:dk2>
      <a:lt2>
        <a:srgbClr val="EEECE1"/>
      </a:lt2>
      <a:accent1>
        <a:srgbClr val="00AAC0"/>
      </a:accent1>
      <a:accent2>
        <a:srgbClr val="69B42E"/>
      </a:accent2>
      <a:accent3>
        <a:srgbClr val="B4CD21"/>
      </a:accent3>
      <a:accent4>
        <a:srgbClr val="009CB4"/>
      </a:accent4>
      <a:accent5>
        <a:srgbClr val="00B8E7"/>
      </a:accent5>
      <a:accent6>
        <a:srgbClr val="C8D400"/>
      </a:accent6>
      <a:hlink>
        <a:srgbClr val="0000FF"/>
      </a:hlink>
      <a:folHlink>
        <a:srgbClr val="800080"/>
      </a:folHlink>
    </a:clrScheme>
    <a:fontScheme name="BRL Ingénierie">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RL Ingénierie">
      <a:dk1>
        <a:srgbClr val="005887"/>
      </a:dk1>
      <a:lt1>
        <a:srgbClr val="DFDAD6"/>
      </a:lt1>
      <a:dk2>
        <a:srgbClr val="006F7A"/>
      </a:dk2>
      <a:lt2>
        <a:srgbClr val="EEECE1"/>
      </a:lt2>
      <a:accent1>
        <a:srgbClr val="00AAC0"/>
      </a:accent1>
      <a:accent2>
        <a:srgbClr val="69B42E"/>
      </a:accent2>
      <a:accent3>
        <a:srgbClr val="B4CD21"/>
      </a:accent3>
      <a:accent4>
        <a:srgbClr val="009CB4"/>
      </a:accent4>
      <a:accent5>
        <a:srgbClr val="00B8E7"/>
      </a:accent5>
      <a:accent6>
        <a:srgbClr val="C8D400"/>
      </a:accent6>
      <a:hlink>
        <a:srgbClr val="0000FF"/>
      </a:hlink>
      <a:folHlink>
        <a:srgbClr val="800080"/>
      </a:folHlink>
    </a:clrScheme>
    <a:fontScheme name="wimes BRL">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1780</TotalTime>
  <Words>2655</Words>
  <Application>Microsoft Office PowerPoint</Application>
  <PresentationFormat>Grand écran</PresentationFormat>
  <Paragraphs>380</Paragraphs>
  <Slides>37</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Arial</vt:lpstr>
      <vt:lpstr>Calibri</vt:lpstr>
      <vt:lpstr>Century Gothic</vt:lpstr>
      <vt:lpstr>Roboto</vt:lpstr>
      <vt:lpstr>Roboto Light</vt:lpstr>
      <vt:lpstr>Roboto Medium</vt:lpstr>
      <vt:lpstr>Roboto Thin</vt:lpstr>
      <vt:lpstr>Wingdings</vt:lpstr>
      <vt:lpstr>Thème Office</vt:lpstr>
      <vt:lpstr>Hydrological Software Solutions for Integrated Water Resource Management</vt:lpstr>
      <vt:lpstr>Presentation outline</vt:lpstr>
      <vt:lpstr>Presentation outline</vt:lpstr>
      <vt:lpstr>Présentation PowerPoint</vt:lpstr>
      <vt:lpstr>Présentation PowerPoint</vt:lpstr>
      <vt:lpstr>Présentation PowerPoint</vt:lpstr>
      <vt:lpstr>Présentation PowerPoint</vt:lpstr>
      <vt:lpstr>Présentation PowerPoint</vt:lpstr>
      <vt:lpstr>Water and Risk              Integrated Water Resources Management</vt:lpstr>
      <vt:lpstr>Presentation 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Presentation outline</vt:lpstr>
      <vt:lpstr>Présentation PowerPoint</vt:lpstr>
      <vt:lpstr>Présentation PowerPoint</vt:lpstr>
      <vt:lpstr>Présentation PowerPoint</vt:lpstr>
      <vt:lpstr>Présentation PowerPoint</vt:lpstr>
      <vt:lpstr>Presentation 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Presentation outline</vt:lpstr>
      <vt:lpstr>Présentation PowerPoint</vt:lpstr>
      <vt:lpstr>Présentation PowerPoint</vt:lpstr>
      <vt:lpstr>Présentation PowerPoint</vt:lpstr>
      <vt:lpstr>Présentation PowerPoint</vt:lpstr>
    </vt:vector>
  </TitlesOfParts>
  <Company>BRL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Stephanie Fischer</dc:creator>
  <cp:lastModifiedBy>Marie-christine Germain</cp:lastModifiedBy>
  <cp:revision>260</cp:revision>
  <cp:lastPrinted>2017-11-17T15:52:21Z</cp:lastPrinted>
  <dcterms:created xsi:type="dcterms:W3CDTF">2016-11-23T13:00:13Z</dcterms:created>
  <dcterms:modified xsi:type="dcterms:W3CDTF">2017-12-01T06:46:33Z</dcterms:modified>
</cp:coreProperties>
</file>