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 id="2147483722" r:id="rId2"/>
    <p:sldMasterId id="2147483756" r:id="rId3"/>
    <p:sldMasterId id="2147483768" r:id="rId4"/>
  </p:sldMasterIdLst>
  <p:notesMasterIdLst>
    <p:notesMasterId r:id="rId18"/>
  </p:notesMasterIdLst>
  <p:sldIdLst>
    <p:sldId id="262" r:id="rId5"/>
    <p:sldId id="269" r:id="rId6"/>
    <p:sldId id="258" r:id="rId7"/>
    <p:sldId id="260" r:id="rId8"/>
    <p:sldId id="263" r:id="rId9"/>
    <p:sldId id="267" r:id="rId10"/>
    <p:sldId id="264" r:id="rId11"/>
    <p:sldId id="270" r:id="rId12"/>
    <p:sldId id="268" r:id="rId13"/>
    <p:sldId id="259" r:id="rId14"/>
    <p:sldId id="271" r:id="rId15"/>
    <p:sldId id="274" r:id="rId16"/>
    <p:sldId id="2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86111" autoAdjust="0"/>
  </p:normalViewPr>
  <p:slideViewPr>
    <p:cSldViewPr snapToGrid="0">
      <p:cViewPr varScale="1">
        <p:scale>
          <a:sx n="95" d="100"/>
          <a:sy n="95" d="100"/>
        </p:scale>
        <p:origin x="119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490BE0-D4C7-4E47-9073-82E384DE91A6}" type="doc">
      <dgm:prSet loTypeId="urn:microsoft.com/office/officeart/2016/7/layout/VerticalSolidActionList" loCatId="List" qsTypeId="urn:microsoft.com/office/officeart/2005/8/quickstyle/simple1" qsCatId="simple" csTypeId="urn:microsoft.com/office/officeart/2005/8/colors/colorful5" csCatId="colorful" phldr="1"/>
      <dgm:spPr/>
      <dgm:t>
        <a:bodyPr/>
        <a:lstStyle/>
        <a:p>
          <a:endParaRPr lang="en-US"/>
        </a:p>
      </dgm:t>
    </dgm:pt>
    <dgm:pt modelId="{BD91420B-C8E4-4580-823C-B41E3E011D3E}">
      <dgm:prSet/>
      <dgm:spPr/>
      <dgm:t>
        <a:bodyPr/>
        <a:lstStyle/>
        <a:p>
          <a:r>
            <a:rPr lang="en-US" dirty="0"/>
            <a:t>Explain</a:t>
          </a:r>
        </a:p>
      </dgm:t>
    </dgm:pt>
    <dgm:pt modelId="{B495ED58-BC31-4B25-986F-EB8270AC7DF4}" type="parTrans" cxnId="{1E7AAA76-D8AF-4D31-8315-0B25A117F4F4}">
      <dgm:prSet/>
      <dgm:spPr/>
      <dgm:t>
        <a:bodyPr/>
        <a:lstStyle/>
        <a:p>
          <a:endParaRPr lang="en-US"/>
        </a:p>
      </dgm:t>
    </dgm:pt>
    <dgm:pt modelId="{48A16EA9-221F-4D50-A01A-8C09E2155995}" type="sibTrans" cxnId="{1E7AAA76-D8AF-4D31-8315-0B25A117F4F4}">
      <dgm:prSet/>
      <dgm:spPr/>
      <dgm:t>
        <a:bodyPr/>
        <a:lstStyle/>
        <a:p>
          <a:endParaRPr lang="en-US"/>
        </a:p>
      </dgm:t>
    </dgm:pt>
    <dgm:pt modelId="{EB164F54-634D-40CC-972A-1CA4C6577923}">
      <dgm:prSet/>
      <dgm:spPr/>
      <dgm:t>
        <a:bodyPr/>
        <a:lstStyle/>
        <a:p>
          <a:r>
            <a:rPr lang="en-US" dirty="0"/>
            <a:t>Explain what issues are tracked as part of gender-responsive monitoring of adaptation.</a:t>
          </a:r>
        </a:p>
      </dgm:t>
    </dgm:pt>
    <dgm:pt modelId="{9FB1EBDC-9F25-4236-95E1-B263B46D65AE}" type="parTrans" cxnId="{7A0EF048-4893-4A12-BA90-B8757A0D200C}">
      <dgm:prSet/>
      <dgm:spPr/>
      <dgm:t>
        <a:bodyPr/>
        <a:lstStyle/>
        <a:p>
          <a:endParaRPr lang="en-US"/>
        </a:p>
      </dgm:t>
    </dgm:pt>
    <dgm:pt modelId="{04D68EC0-F6F4-47DE-B403-C348CD6510B1}" type="sibTrans" cxnId="{7A0EF048-4893-4A12-BA90-B8757A0D200C}">
      <dgm:prSet/>
      <dgm:spPr/>
      <dgm:t>
        <a:bodyPr/>
        <a:lstStyle/>
        <a:p>
          <a:endParaRPr lang="en-US"/>
        </a:p>
      </dgm:t>
    </dgm:pt>
    <dgm:pt modelId="{114DEE91-95B2-4161-92A7-257A9B22A499}">
      <dgm:prSet/>
      <dgm:spPr/>
      <dgm:t>
        <a:bodyPr/>
        <a:lstStyle/>
        <a:p>
          <a:r>
            <a:rPr lang="en-US"/>
            <a:t>Identify</a:t>
          </a:r>
        </a:p>
      </dgm:t>
    </dgm:pt>
    <dgm:pt modelId="{F69C2D55-3358-492E-93AC-EB913A1251F3}" type="parTrans" cxnId="{DFAB9CC7-181C-4463-AEE5-0454C4948A1B}">
      <dgm:prSet/>
      <dgm:spPr/>
      <dgm:t>
        <a:bodyPr/>
        <a:lstStyle/>
        <a:p>
          <a:endParaRPr lang="en-US"/>
        </a:p>
      </dgm:t>
    </dgm:pt>
    <dgm:pt modelId="{CD47AEF6-329F-4746-AD12-34F375AB3056}" type="sibTrans" cxnId="{DFAB9CC7-181C-4463-AEE5-0454C4948A1B}">
      <dgm:prSet/>
      <dgm:spPr/>
      <dgm:t>
        <a:bodyPr/>
        <a:lstStyle/>
        <a:p>
          <a:endParaRPr lang="en-US"/>
        </a:p>
      </dgm:t>
    </dgm:pt>
    <dgm:pt modelId="{9FD33CAB-44D0-4181-A597-EC43A4AC90FA}">
      <dgm:prSet/>
      <dgm:spPr/>
      <dgm:t>
        <a:bodyPr/>
        <a:lstStyle/>
        <a:p>
          <a:r>
            <a:rPr lang="en-US" dirty="0"/>
            <a:t>Identify data sources for gender-responsive monitoring and key steps in measuring gender-related changes.</a:t>
          </a:r>
        </a:p>
      </dgm:t>
    </dgm:pt>
    <dgm:pt modelId="{2285AD74-CCCA-4C08-8076-79F1C7DC115B}" type="parTrans" cxnId="{90B1EAB2-4D49-49D0-901C-B719AAC69752}">
      <dgm:prSet/>
      <dgm:spPr/>
      <dgm:t>
        <a:bodyPr/>
        <a:lstStyle/>
        <a:p>
          <a:endParaRPr lang="en-US"/>
        </a:p>
      </dgm:t>
    </dgm:pt>
    <dgm:pt modelId="{45C23422-6892-4C82-BEDB-B64B16040AFA}" type="sibTrans" cxnId="{90B1EAB2-4D49-49D0-901C-B719AAC69752}">
      <dgm:prSet/>
      <dgm:spPr/>
      <dgm:t>
        <a:bodyPr/>
        <a:lstStyle/>
        <a:p>
          <a:endParaRPr lang="en-US"/>
        </a:p>
      </dgm:t>
    </dgm:pt>
    <dgm:pt modelId="{1D5304D4-47A0-4678-8A0B-8109C0AAA163}">
      <dgm:prSet/>
      <dgm:spPr/>
      <dgm:t>
        <a:bodyPr/>
        <a:lstStyle/>
        <a:p>
          <a:r>
            <a:rPr lang="en-US" dirty="0"/>
            <a:t>Design</a:t>
          </a:r>
        </a:p>
      </dgm:t>
    </dgm:pt>
    <dgm:pt modelId="{B798E8BE-8ED6-4A0E-8420-6F7E023C898A}" type="parTrans" cxnId="{D69AF75B-CE25-4830-806F-B560FCDADA9A}">
      <dgm:prSet/>
      <dgm:spPr/>
      <dgm:t>
        <a:bodyPr/>
        <a:lstStyle/>
        <a:p>
          <a:endParaRPr lang="en-US"/>
        </a:p>
      </dgm:t>
    </dgm:pt>
    <dgm:pt modelId="{4C627C39-015D-490D-A998-1A8126C73185}" type="sibTrans" cxnId="{D69AF75B-CE25-4830-806F-B560FCDADA9A}">
      <dgm:prSet/>
      <dgm:spPr/>
      <dgm:t>
        <a:bodyPr/>
        <a:lstStyle/>
        <a:p>
          <a:endParaRPr lang="en-US"/>
        </a:p>
      </dgm:t>
    </dgm:pt>
    <dgm:pt modelId="{1ED413E5-9B48-49E7-8E5D-9A7C5630B034}">
      <dgm:prSet/>
      <dgm:spPr/>
      <dgm:t>
        <a:bodyPr/>
        <a:lstStyle/>
        <a:p>
          <a:r>
            <a:rPr lang="en-US" dirty="0"/>
            <a:t>Design gender-responsive indicators for monitoring gender in agricultural adaptation plans and projects.</a:t>
          </a:r>
        </a:p>
      </dgm:t>
    </dgm:pt>
    <dgm:pt modelId="{A207767C-B211-47AF-B676-981686F661C7}" type="parTrans" cxnId="{DD5EAB5D-44FF-416C-9F53-A701C2231A74}">
      <dgm:prSet/>
      <dgm:spPr/>
      <dgm:t>
        <a:bodyPr/>
        <a:lstStyle/>
        <a:p>
          <a:endParaRPr lang="en-US"/>
        </a:p>
      </dgm:t>
    </dgm:pt>
    <dgm:pt modelId="{7CA1F7E4-B9B3-4921-9C34-B2253294758B}" type="sibTrans" cxnId="{DD5EAB5D-44FF-416C-9F53-A701C2231A74}">
      <dgm:prSet/>
      <dgm:spPr/>
      <dgm:t>
        <a:bodyPr/>
        <a:lstStyle/>
        <a:p>
          <a:endParaRPr lang="en-US"/>
        </a:p>
      </dgm:t>
    </dgm:pt>
    <dgm:pt modelId="{0189C84B-5C02-4692-BE3C-84868F9E52C0}" type="pres">
      <dgm:prSet presAssocID="{74490BE0-D4C7-4E47-9073-82E384DE91A6}" presName="Name0" presStyleCnt="0">
        <dgm:presLayoutVars>
          <dgm:dir/>
          <dgm:animLvl val="lvl"/>
          <dgm:resizeHandles val="exact"/>
        </dgm:presLayoutVars>
      </dgm:prSet>
      <dgm:spPr/>
    </dgm:pt>
    <dgm:pt modelId="{9792AD82-594D-4768-9863-6D444B3ACBCC}" type="pres">
      <dgm:prSet presAssocID="{BD91420B-C8E4-4580-823C-B41E3E011D3E}" presName="linNode" presStyleCnt="0"/>
      <dgm:spPr/>
    </dgm:pt>
    <dgm:pt modelId="{F7525587-4D06-47EF-8F57-843BE347C48C}" type="pres">
      <dgm:prSet presAssocID="{BD91420B-C8E4-4580-823C-B41E3E011D3E}" presName="parentText" presStyleLbl="alignNode1" presStyleIdx="0" presStyleCnt="3">
        <dgm:presLayoutVars>
          <dgm:chMax val="1"/>
          <dgm:bulletEnabled/>
        </dgm:presLayoutVars>
      </dgm:prSet>
      <dgm:spPr/>
    </dgm:pt>
    <dgm:pt modelId="{91BF26FA-4DE2-4CAD-A835-E5616B2E0006}" type="pres">
      <dgm:prSet presAssocID="{BD91420B-C8E4-4580-823C-B41E3E011D3E}" presName="descendantText" presStyleLbl="alignAccFollowNode1" presStyleIdx="0" presStyleCnt="3">
        <dgm:presLayoutVars>
          <dgm:bulletEnabled/>
        </dgm:presLayoutVars>
      </dgm:prSet>
      <dgm:spPr/>
    </dgm:pt>
    <dgm:pt modelId="{9F14411D-D0DA-491C-ACFB-20DE9DD8A1E4}" type="pres">
      <dgm:prSet presAssocID="{48A16EA9-221F-4D50-A01A-8C09E2155995}" presName="sp" presStyleCnt="0"/>
      <dgm:spPr/>
    </dgm:pt>
    <dgm:pt modelId="{9444C01E-052E-4850-8931-66C7FDB3BF67}" type="pres">
      <dgm:prSet presAssocID="{114DEE91-95B2-4161-92A7-257A9B22A499}" presName="linNode" presStyleCnt="0"/>
      <dgm:spPr/>
    </dgm:pt>
    <dgm:pt modelId="{1AC721FB-EFDA-4735-BAE4-31E0073C35D7}" type="pres">
      <dgm:prSet presAssocID="{114DEE91-95B2-4161-92A7-257A9B22A499}" presName="parentText" presStyleLbl="alignNode1" presStyleIdx="1" presStyleCnt="3">
        <dgm:presLayoutVars>
          <dgm:chMax val="1"/>
          <dgm:bulletEnabled/>
        </dgm:presLayoutVars>
      </dgm:prSet>
      <dgm:spPr/>
    </dgm:pt>
    <dgm:pt modelId="{D0D003CC-BB6A-466A-8851-2B794A124B30}" type="pres">
      <dgm:prSet presAssocID="{114DEE91-95B2-4161-92A7-257A9B22A499}" presName="descendantText" presStyleLbl="alignAccFollowNode1" presStyleIdx="1" presStyleCnt="3">
        <dgm:presLayoutVars>
          <dgm:bulletEnabled/>
        </dgm:presLayoutVars>
      </dgm:prSet>
      <dgm:spPr/>
    </dgm:pt>
    <dgm:pt modelId="{CBD96769-251C-41B0-B05F-EF9748FAC1BD}" type="pres">
      <dgm:prSet presAssocID="{CD47AEF6-329F-4746-AD12-34F375AB3056}" presName="sp" presStyleCnt="0"/>
      <dgm:spPr/>
    </dgm:pt>
    <dgm:pt modelId="{D2B8CFB8-E215-4688-9412-C93DAC112941}" type="pres">
      <dgm:prSet presAssocID="{1D5304D4-47A0-4678-8A0B-8109C0AAA163}" presName="linNode" presStyleCnt="0"/>
      <dgm:spPr/>
    </dgm:pt>
    <dgm:pt modelId="{F1D21452-77E2-49E3-997B-8E8EA13E1EF3}" type="pres">
      <dgm:prSet presAssocID="{1D5304D4-47A0-4678-8A0B-8109C0AAA163}" presName="parentText" presStyleLbl="alignNode1" presStyleIdx="2" presStyleCnt="3">
        <dgm:presLayoutVars>
          <dgm:chMax val="1"/>
          <dgm:bulletEnabled/>
        </dgm:presLayoutVars>
      </dgm:prSet>
      <dgm:spPr/>
    </dgm:pt>
    <dgm:pt modelId="{26E78F6B-57A8-4931-81C7-29F5A621CE7A}" type="pres">
      <dgm:prSet presAssocID="{1D5304D4-47A0-4678-8A0B-8109C0AAA163}" presName="descendantText" presStyleLbl="alignAccFollowNode1" presStyleIdx="2" presStyleCnt="3">
        <dgm:presLayoutVars>
          <dgm:bulletEnabled/>
        </dgm:presLayoutVars>
      </dgm:prSet>
      <dgm:spPr/>
    </dgm:pt>
  </dgm:ptLst>
  <dgm:cxnLst>
    <dgm:cxn modelId="{F90A5E21-6900-47B2-9F23-0B5B6ECAF4BF}" type="presOf" srcId="{BD91420B-C8E4-4580-823C-B41E3E011D3E}" destId="{F7525587-4D06-47EF-8F57-843BE347C48C}" srcOrd="0" destOrd="0" presId="urn:microsoft.com/office/officeart/2016/7/layout/VerticalSolidActionList"/>
    <dgm:cxn modelId="{7A0EF048-4893-4A12-BA90-B8757A0D200C}" srcId="{BD91420B-C8E4-4580-823C-B41E3E011D3E}" destId="{EB164F54-634D-40CC-972A-1CA4C6577923}" srcOrd="0" destOrd="0" parTransId="{9FB1EBDC-9F25-4236-95E1-B263B46D65AE}" sibTransId="{04D68EC0-F6F4-47DE-B403-C348CD6510B1}"/>
    <dgm:cxn modelId="{51F34B51-7510-4259-821C-A6B72878DA30}" type="presOf" srcId="{1ED413E5-9B48-49E7-8E5D-9A7C5630B034}" destId="{26E78F6B-57A8-4931-81C7-29F5A621CE7A}" srcOrd="0" destOrd="0" presId="urn:microsoft.com/office/officeart/2016/7/layout/VerticalSolidActionList"/>
    <dgm:cxn modelId="{D69AF75B-CE25-4830-806F-B560FCDADA9A}" srcId="{74490BE0-D4C7-4E47-9073-82E384DE91A6}" destId="{1D5304D4-47A0-4678-8A0B-8109C0AAA163}" srcOrd="2" destOrd="0" parTransId="{B798E8BE-8ED6-4A0E-8420-6F7E023C898A}" sibTransId="{4C627C39-015D-490D-A998-1A8126C73185}"/>
    <dgm:cxn modelId="{DD5EAB5D-44FF-416C-9F53-A701C2231A74}" srcId="{1D5304D4-47A0-4678-8A0B-8109C0AAA163}" destId="{1ED413E5-9B48-49E7-8E5D-9A7C5630B034}" srcOrd="0" destOrd="0" parTransId="{A207767C-B211-47AF-B676-981686F661C7}" sibTransId="{7CA1F7E4-B9B3-4921-9C34-B2253294758B}"/>
    <dgm:cxn modelId="{1E7AAA76-D8AF-4D31-8315-0B25A117F4F4}" srcId="{74490BE0-D4C7-4E47-9073-82E384DE91A6}" destId="{BD91420B-C8E4-4580-823C-B41E3E011D3E}" srcOrd="0" destOrd="0" parTransId="{B495ED58-BC31-4B25-986F-EB8270AC7DF4}" sibTransId="{48A16EA9-221F-4D50-A01A-8C09E2155995}"/>
    <dgm:cxn modelId="{027E4092-DD0E-4B60-BCEC-7E65EC5B1C81}" type="presOf" srcId="{74490BE0-D4C7-4E47-9073-82E384DE91A6}" destId="{0189C84B-5C02-4692-BE3C-84868F9E52C0}" srcOrd="0" destOrd="0" presId="urn:microsoft.com/office/officeart/2016/7/layout/VerticalSolidActionList"/>
    <dgm:cxn modelId="{90B1EAB2-4D49-49D0-901C-B719AAC69752}" srcId="{114DEE91-95B2-4161-92A7-257A9B22A499}" destId="{9FD33CAB-44D0-4181-A597-EC43A4AC90FA}" srcOrd="0" destOrd="0" parTransId="{2285AD74-CCCA-4C08-8076-79F1C7DC115B}" sibTransId="{45C23422-6892-4C82-BEDB-B64B16040AFA}"/>
    <dgm:cxn modelId="{DFAB9CC7-181C-4463-AEE5-0454C4948A1B}" srcId="{74490BE0-D4C7-4E47-9073-82E384DE91A6}" destId="{114DEE91-95B2-4161-92A7-257A9B22A499}" srcOrd="1" destOrd="0" parTransId="{F69C2D55-3358-492E-93AC-EB913A1251F3}" sibTransId="{CD47AEF6-329F-4746-AD12-34F375AB3056}"/>
    <dgm:cxn modelId="{49A563D0-15AB-48C5-B557-2E9AA6663459}" type="presOf" srcId="{9FD33CAB-44D0-4181-A597-EC43A4AC90FA}" destId="{D0D003CC-BB6A-466A-8851-2B794A124B30}" srcOrd="0" destOrd="0" presId="urn:microsoft.com/office/officeart/2016/7/layout/VerticalSolidActionList"/>
    <dgm:cxn modelId="{8AB94BDA-6B3B-49EB-B027-7AAAE2BFED8E}" type="presOf" srcId="{1D5304D4-47A0-4678-8A0B-8109C0AAA163}" destId="{F1D21452-77E2-49E3-997B-8E8EA13E1EF3}" srcOrd="0" destOrd="0" presId="urn:microsoft.com/office/officeart/2016/7/layout/VerticalSolidActionList"/>
    <dgm:cxn modelId="{F5FB5FE9-30A9-4434-9A5A-E0051DC8FFAE}" type="presOf" srcId="{114DEE91-95B2-4161-92A7-257A9B22A499}" destId="{1AC721FB-EFDA-4735-BAE4-31E0073C35D7}" srcOrd="0" destOrd="0" presId="urn:microsoft.com/office/officeart/2016/7/layout/VerticalSolidActionList"/>
    <dgm:cxn modelId="{95C0FDF1-D2BE-4E6B-BFB8-3362920161C6}" type="presOf" srcId="{EB164F54-634D-40CC-972A-1CA4C6577923}" destId="{91BF26FA-4DE2-4CAD-A835-E5616B2E0006}" srcOrd="0" destOrd="0" presId="urn:microsoft.com/office/officeart/2016/7/layout/VerticalSolidActionList"/>
    <dgm:cxn modelId="{FB4131C7-2B5E-49D8-A71D-EAFA319167EA}" type="presParOf" srcId="{0189C84B-5C02-4692-BE3C-84868F9E52C0}" destId="{9792AD82-594D-4768-9863-6D444B3ACBCC}" srcOrd="0" destOrd="0" presId="urn:microsoft.com/office/officeart/2016/7/layout/VerticalSolidActionList"/>
    <dgm:cxn modelId="{BB33B471-5812-405F-9C45-940C64E9BAF3}" type="presParOf" srcId="{9792AD82-594D-4768-9863-6D444B3ACBCC}" destId="{F7525587-4D06-47EF-8F57-843BE347C48C}" srcOrd="0" destOrd="0" presId="urn:microsoft.com/office/officeart/2016/7/layout/VerticalSolidActionList"/>
    <dgm:cxn modelId="{4530EFD7-18C0-43A0-8B6E-A30C27B600F7}" type="presParOf" srcId="{9792AD82-594D-4768-9863-6D444B3ACBCC}" destId="{91BF26FA-4DE2-4CAD-A835-E5616B2E0006}" srcOrd="1" destOrd="0" presId="urn:microsoft.com/office/officeart/2016/7/layout/VerticalSolidActionList"/>
    <dgm:cxn modelId="{83E77943-6C5D-48E0-BAD2-09537B7A096A}" type="presParOf" srcId="{0189C84B-5C02-4692-BE3C-84868F9E52C0}" destId="{9F14411D-D0DA-491C-ACFB-20DE9DD8A1E4}" srcOrd="1" destOrd="0" presId="urn:microsoft.com/office/officeart/2016/7/layout/VerticalSolidActionList"/>
    <dgm:cxn modelId="{A870295B-15BF-4702-93B0-3AE0426BB284}" type="presParOf" srcId="{0189C84B-5C02-4692-BE3C-84868F9E52C0}" destId="{9444C01E-052E-4850-8931-66C7FDB3BF67}" srcOrd="2" destOrd="0" presId="urn:microsoft.com/office/officeart/2016/7/layout/VerticalSolidActionList"/>
    <dgm:cxn modelId="{00EA1AEF-E00D-4239-8595-D1AEF226A112}" type="presParOf" srcId="{9444C01E-052E-4850-8931-66C7FDB3BF67}" destId="{1AC721FB-EFDA-4735-BAE4-31E0073C35D7}" srcOrd="0" destOrd="0" presId="urn:microsoft.com/office/officeart/2016/7/layout/VerticalSolidActionList"/>
    <dgm:cxn modelId="{644D388E-B9D2-4184-AC6F-B8D960A69854}" type="presParOf" srcId="{9444C01E-052E-4850-8931-66C7FDB3BF67}" destId="{D0D003CC-BB6A-466A-8851-2B794A124B30}" srcOrd="1" destOrd="0" presId="urn:microsoft.com/office/officeart/2016/7/layout/VerticalSolidActionList"/>
    <dgm:cxn modelId="{0F3C385B-F694-4359-928A-2758547AB520}" type="presParOf" srcId="{0189C84B-5C02-4692-BE3C-84868F9E52C0}" destId="{CBD96769-251C-41B0-B05F-EF9748FAC1BD}" srcOrd="3" destOrd="0" presId="urn:microsoft.com/office/officeart/2016/7/layout/VerticalSolidActionList"/>
    <dgm:cxn modelId="{5119E43C-B80C-42DB-A0A3-14BF291BAC0B}" type="presParOf" srcId="{0189C84B-5C02-4692-BE3C-84868F9E52C0}" destId="{D2B8CFB8-E215-4688-9412-C93DAC112941}" srcOrd="4" destOrd="0" presId="urn:microsoft.com/office/officeart/2016/7/layout/VerticalSolidActionList"/>
    <dgm:cxn modelId="{6C8A7C6A-8E03-4A57-B9A6-0A09567AD429}" type="presParOf" srcId="{D2B8CFB8-E215-4688-9412-C93DAC112941}" destId="{F1D21452-77E2-49E3-997B-8E8EA13E1EF3}" srcOrd="0" destOrd="0" presId="urn:microsoft.com/office/officeart/2016/7/layout/VerticalSolidActionList"/>
    <dgm:cxn modelId="{770A4FF3-89DC-4177-9918-D6D16870247E}" type="presParOf" srcId="{D2B8CFB8-E215-4688-9412-C93DAC112941}" destId="{26E78F6B-57A8-4931-81C7-29F5A621CE7A}"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BC2EBE-3083-48B2-AFAD-3782A8B1750A}"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GB"/>
        </a:p>
      </dgm:t>
    </dgm:pt>
    <dgm:pt modelId="{FAAD874B-3575-4665-B5D6-C09E4F564B73}">
      <dgm:prSet phldrT="[Text]"/>
      <dgm:spPr/>
      <dgm:t>
        <a:bodyPr/>
        <a:lstStyle/>
        <a:p>
          <a:r>
            <a:rPr lang="en-GB" b="1" dirty="0"/>
            <a:t>Goal/impact</a:t>
          </a:r>
        </a:p>
      </dgm:t>
    </dgm:pt>
    <dgm:pt modelId="{99BE0A54-472E-4553-8F39-42042CDD02AB}" type="parTrans" cxnId="{0591441F-521F-4FBC-B391-22F5C5220878}">
      <dgm:prSet/>
      <dgm:spPr/>
      <dgm:t>
        <a:bodyPr/>
        <a:lstStyle/>
        <a:p>
          <a:endParaRPr lang="en-GB"/>
        </a:p>
      </dgm:t>
    </dgm:pt>
    <dgm:pt modelId="{A258131A-008C-4949-88CD-5284962C29B2}" type="sibTrans" cxnId="{0591441F-521F-4FBC-B391-22F5C5220878}">
      <dgm:prSet/>
      <dgm:spPr/>
      <dgm:t>
        <a:bodyPr/>
        <a:lstStyle/>
        <a:p>
          <a:endParaRPr lang="en-GB"/>
        </a:p>
      </dgm:t>
    </dgm:pt>
    <dgm:pt modelId="{CC7CB78C-4969-417F-96C5-4A26CE759DD4}">
      <dgm:prSet phldrT="[Text]"/>
      <dgm:spPr/>
      <dgm:t>
        <a:bodyPr/>
        <a:lstStyle/>
        <a:p>
          <a:r>
            <a:rPr lang="en-GB" b="1" dirty="0"/>
            <a:t>Outcome</a:t>
          </a:r>
        </a:p>
      </dgm:t>
    </dgm:pt>
    <dgm:pt modelId="{EF952442-33DB-464D-9800-CD0A7C7D9EFF}" type="parTrans" cxnId="{0520243C-D97E-4E9C-8B8D-1712DEF02BF5}">
      <dgm:prSet/>
      <dgm:spPr/>
      <dgm:t>
        <a:bodyPr/>
        <a:lstStyle/>
        <a:p>
          <a:endParaRPr lang="en-GB"/>
        </a:p>
      </dgm:t>
    </dgm:pt>
    <dgm:pt modelId="{4240388C-99B7-459B-82DB-E3C406AFD62C}" type="sibTrans" cxnId="{0520243C-D97E-4E9C-8B8D-1712DEF02BF5}">
      <dgm:prSet/>
      <dgm:spPr/>
      <dgm:t>
        <a:bodyPr/>
        <a:lstStyle/>
        <a:p>
          <a:endParaRPr lang="en-GB"/>
        </a:p>
      </dgm:t>
    </dgm:pt>
    <dgm:pt modelId="{A477C0DD-3A17-407E-903F-AA34AF497767}">
      <dgm:prSet phldrT="[Text]"/>
      <dgm:spPr/>
      <dgm:t>
        <a:bodyPr/>
        <a:lstStyle/>
        <a:p>
          <a:r>
            <a:rPr lang="en-GB" b="1" dirty="0"/>
            <a:t>Output</a:t>
          </a:r>
        </a:p>
      </dgm:t>
    </dgm:pt>
    <dgm:pt modelId="{1C668BDF-34FD-4B61-9AC0-D8183CE0ED47}" type="parTrans" cxnId="{0B0056D2-AF94-4F17-B583-2DB1DF95DA30}">
      <dgm:prSet/>
      <dgm:spPr/>
      <dgm:t>
        <a:bodyPr/>
        <a:lstStyle/>
        <a:p>
          <a:endParaRPr lang="en-GB"/>
        </a:p>
      </dgm:t>
    </dgm:pt>
    <dgm:pt modelId="{19EDFEFD-32CA-4D60-A97A-DACA76119A00}" type="sibTrans" cxnId="{0B0056D2-AF94-4F17-B583-2DB1DF95DA30}">
      <dgm:prSet/>
      <dgm:spPr/>
      <dgm:t>
        <a:bodyPr/>
        <a:lstStyle/>
        <a:p>
          <a:endParaRPr lang="en-GB"/>
        </a:p>
      </dgm:t>
    </dgm:pt>
    <dgm:pt modelId="{81672922-A7DC-456A-9B30-3705272D14A8}">
      <dgm:prSet phldrT="[Text]"/>
      <dgm:spPr/>
      <dgm:t>
        <a:bodyPr/>
        <a:lstStyle/>
        <a:p>
          <a:r>
            <a:rPr lang="en-GB" b="1" dirty="0"/>
            <a:t>Activities</a:t>
          </a:r>
        </a:p>
      </dgm:t>
    </dgm:pt>
    <dgm:pt modelId="{4A93070B-B4DA-4005-B9AA-CF16E8EFB008}" type="parTrans" cxnId="{37B762B7-7DAB-4C68-A79A-A31A67DB78B7}">
      <dgm:prSet/>
      <dgm:spPr/>
      <dgm:t>
        <a:bodyPr/>
        <a:lstStyle/>
        <a:p>
          <a:endParaRPr lang="en-GB"/>
        </a:p>
      </dgm:t>
    </dgm:pt>
    <dgm:pt modelId="{D3A16AD1-4F22-4486-81CE-708A16AD69B1}" type="sibTrans" cxnId="{37B762B7-7DAB-4C68-A79A-A31A67DB78B7}">
      <dgm:prSet/>
      <dgm:spPr/>
      <dgm:t>
        <a:bodyPr/>
        <a:lstStyle/>
        <a:p>
          <a:endParaRPr lang="en-GB"/>
        </a:p>
      </dgm:t>
    </dgm:pt>
    <dgm:pt modelId="{F6B8048F-78B3-4DEC-8B4D-6B60E948EED0}">
      <dgm:prSet phldrT="[Text]"/>
      <dgm:spPr/>
      <dgm:t>
        <a:bodyPr/>
        <a:lstStyle/>
        <a:p>
          <a:r>
            <a:rPr lang="en-GB" b="1" dirty="0"/>
            <a:t>Inputs</a:t>
          </a:r>
        </a:p>
      </dgm:t>
    </dgm:pt>
    <dgm:pt modelId="{1B9D29ED-19FF-48CF-8540-58FD08C9D08B}" type="parTrans" cxnId="{2B7B3948-54CA-448B-B18C-85AB423D71F5}">
      <dgm:prSet/>
      <dgm:spPr/>
      <dgm:t>
        <a:bodyPr/>
        <a:lstStyle/>
        <a:p>
          <a:endParaRPr lang="en-GB"/>
        </a:p>
      </dgm:t>
    </dgm:pt>
    <dgm:pt modelId="{2F756492-8E35-4AE9-A09C-9D22BC5BDD8F}" type="sibTrans" cxnId="{2B7B3948-54CA-448B-B18C-85AB423D71F5}">
      <dgm:prSet/>
      <dgm:spPr/>
      <dgm:t>
        <a:bodyPr/>
        <a:lstStyle/>
        <a:p>
          <a:endParaRPr lang="en-GB"/>
        </a:p>
      </dgm:t>
    </dgm:pt>
    <dgm:pt modelId="{2AF01AE3-4DF1-4770-B8EE-B3DAFCC2186B}">
      <dgm:prSet phldrT="[Text]"/>
      <dgm:spPr/>
      <dgm:t>
        <a:bodyPr/>
        <a:lstStyle/>
        <a:p>
          <a:r>
            <a:rPr lang="en-GB" dirty="0"/>
            <a:t>What will be achieved ultimately in agriculture with regards to adaptation?</a:t>
          </a:r>
        </a:p>
      </dgm:t>
    </dgm:pt>
    <dgm:pt modelId="{59D685E5-0D38-43CB-B10D-20475A093A07}" type="parTrans" cxnId="{3393EACA-F0B4-476C-85A8-B61EA73F0423}">
      <dgm:prSet/>
      <dgm:spPr/>
      <dgm:t>
        <a:bodyPr/>
        <a:lstStyle/>
        <a:p>
          <a:endParaRPr lang="en-GB"/>
        </a:p>
      </dgm:t>
    </dgm:pt>
    <dgm:pt modelId="{5203FC60-074C-4507-BF92-C1DA497B137C}" type="sibTrans" cxnId="{3393EACA-F0B4-476C-85A8-B61EA73F0423}">
      <dgm:prSet/>
      <dgm:spPr/>
      <dgm:t>
        <a:bodyPr/>
        <a:lstStyle/>
        <a:p>
          <a:endParaRPr lang="en-GB"/>
        </a:p>
      </dgm:t>
    </dgm:pt>
    <dgm:pt modelId="{D1BD4805-F58F-4025-A686-B8A956E38F5D}">
      <dgm:prSet phldrT="[Text]"/>
      <dgm:spPr/>
      <dgm:t>
        <a:bodyPr/>
        <a:lstStyle/>
        <a:p>
          <a:r>
            <a:rPr lang="en-GB" dirty="0"/>
            <a:t>Where will adaptation in agriculture be in five years?</a:t>
          </a:r>
        </a:p>
      </dgm:t>
    </dgm:pt>
    <dgm:pt modelId="{F5CA5C67-DAF1-4381-A335-8B171DB96EF2}" type="parTrans" cxnId="{00434BCD-4900-4252-BAC3-45039FC289B8}">
      <dgm:prSet/>
      <dgm:spPr/>
      <dgm:t>
        <a:bodyPr/>
        <a:lstStyle/>
        <a:p>
          <a:endParaRPr lang="en-GB"/>
        </a:p>
      </dgm:t>
    </dgm:pt>
    <dgm:pt modelId="{AB9D7B62-A098-4012-B270-EFA17BC97F55}" type="sibTrans" cxnId="{00434BCD-4900-4252-BAC3-45039FC289B8}">
      <dgm:prSet/>
      <dgm:spPr/>
      <dgm:t>
        <a:bodyPr/>
        <a:lstStyle/>
        <a:p>
          <a:endParaRPr lang="en-GB"/>
        </a:p>
      </dgm:t>
    </dgm:pt>
    <dgm:pt modelId="{E042A950-0039-4D53-9761-7A5C5A802A82}">
      <dgm:prSet phldrT="[Text]"/>
      <dgm:spPr/>
      <dgm:t>
        <a:bodyPr/>
        <a:lstStyle/>
        <a:p>
          <a:r>
            <a:rPr lang="en-GB" dirty="0"/>
            <a:t>What will adaptation programs or policies provide?</a:t>
          </a:r>
        </a:p>
      </dgm:t>
    </dgm:pt>
    <dgm:pt modelId="{552D204D-B944-49F9-9718-BA76F86076D7}" type="parTrans" cxnId="{C30E207C-052F-4254-BC63-276D4D6AF2D4}">
      <dgm:prSet/>
      <dgm:spPr/>
      <dgm:t>
        <a:bodyPr/>
        <a:lstStyle/>
        <a:p>
          <a:endParaRPr lang="en-GB"/>
        </a:p>
      </dgm:t>
    </dgm:pt>
    <dgm:pt modelId="{5A58FB45-FAB0-49C5-B487-3E0DCA886678}" type="sibTrans" cxnId="{C30E207C-052F-4254-BC63-276D4D6AF2D4}">
      <dgm:prSet/>
      <dgm:spPr/>
      <dgm:t>
        <a:bodyPr/>
        <a:lstStyle/>
        <a:p>
          <a:endParaRPr lang="en-GB"/>
        </a:p>
      </dgm:t>
    </dgm:pt>
    <dgm:pt modelId="{4FE12F57-78D5-46AB-AE08-FC33E26B7D84}">
      <dgm:prSet phldrT="[Text]"/>
      <dgm:spPr/>
      <dgm:t>
        <a:bodyPr/>
        <a:lstStyle/>
        <a:p>
          <a:r>
            <a:rPr lang="en-GB" dirty="0"/>
            <a:t>What will be done to produce outputs?</a:t>
          </a:r>
        </a:p>
      </dgm:t>
    </dgm:pt>
    <dgm:pt modelId="{A45F1F27-0F65-48F3-862F-52784D5D4BF8}" type="parTrans" cxnId="{0C0B5EAB-070E-4BCA-9A8A-81B4484EDF68}">
      <dgm:prSet/>
      <dgm:spPr/>
      <dgm:t>
        <a:bodyPr/>
        <a:lstStyle/>
        <a:p>
          <a:endParaRPr lang="en-GB"/>
        </a:p>
      </dgm:t>
    </dgm:pt>
    <dgm:pt modelId="{535D90D1-017E-4E3F-8F3B-A719ABEB1C1B}" type="sibTrans" cxnId="{0C0B5EAB-070E-4BCA-9A8A-81B4484EDF68}">
      <dgm:prSet/>
      <dgm:spPr/>
      <dgm:t>
        <a:bodyPr/>
        <a:lstStyle/>
        <a:p>
          <a:endParaRPr lang="en-GB"/>
        </a:p>
      </dgm:t>
    </dgm:pt>
    <dgm:pt modelId="{E9BB54C5-46F2-460A-9AEB-DD8B2299F9DB}">
      <dgm:prSet phldrT="[Text]"/>
      <dgm:spPr/>
      <dgm:t>
        <a:bodyPr/>
        <a:lstStyle/>
        <a:p>
          <a:r>
            <a:rPr lang="en-GB" dirty="0"/>
            <a:t>What financial, human and material resources are needed to implement activities?</a:t>
          </a:r>
        </a:p>
      </dgm:t>
    </dgm:pt>
    <dgm:pt modelId="{4338E1E9-A14F-4177-8596-1DE8D26CE09B}" type="parTrans" cxnId="{CDD64E36-C8EC-45CE-BAF4-C7B197B0048B}">
      <dgm:prSet/>
      <dgm:spPr/>
      <dgm:t>
        <a:bodyPr/>
        <a:lstStyle/>
        <a:p>
          <a:endParaRPr lang="en-GB"/>
        </a:p>
      </dgm:t>
    </dgm:pt>
    <dgm:pt modelId="{C47D6DAD-209E-40AC-A57B-A507B189B775}" type="sibTrans" cxnId="{CDD64E36-C8EC-45CE-BAF4-C7B197B0048B}">
      <dgm:prSet/>
      <dgm:spPr/>
      <dgm:t>
        <a:bodyPr/>
        <a:lstStyle/>
        <a:p>
          <a:endParaRPr lang="en-GB"/>
        </a:p>
      </dgm:t>
    </dgm:pt>
    <dgm:pt modelId="{187D06E7-0D87-4BA1-BA53-DF1562CF813F}" type="pres">
      <dgm:prSet presAssocID="{F7BC2EBE-3083-48B2-AFAD-3782A8B1750A}" presName="diagram" presStyleCnt="0">
        <dgm:presLayoutVars>
          <dgm:dir/>
          <dgm:resizeHandles val="exact"/>
        </dgm:presLayoutVars>
      </dgm:prSet>
      <dgm:spPr/>
    </dgm:pt>
    <dgm:pt modelId="{67FF20B8-D438-4A01-AA93-3B9316535E62}" type="pres">
      <dgm:prSet presAssocID="{FAAD874B-3575-4665-B5D6-C09E4F564B73}" presName="node" presStyleLbl="node1" presStyleIdx="0" presStyleCnt="5">
        <dgm:presLayoutVars>
          <dgm:bulletEnabled val="1"/>
        </dgm:presLayoutVars>
      </dgm:prSet>
      <dgm:spPr/>
    </dgm:pt>
    <dgm:pt modelId="{EE152B86-73C2-4822-8F44-323AB0F84521}" type="pres">
      <dgm:prSet presAssocID="{A258131A-008C-4949-88CD-5284962C29B2}" presName="sibTrans" presStyleCnt="0"/>
      <dgm:spPr/>
    </dgm:pt>
    <dgm:pt modelId="{A56CBBFD-2E0A-4EF2-8969-76AFB4171003}" type="pres">
      <dgm:prSet presAssocID="{CC7CB78C-4969-417F-96C5-4A26CE759DD4}" presName="node" presStyleLbl="node1" presStyleIdx="1" presStyleCnt="5">
        <dgm:presLayoutVars>
          <dgm:bulletEnabled val="1"/>
        </dgm:presLayoutVars>
      </dgm:prSet>
      <dgm:spPr/>
    </dgm:pt>
    <dgm:pt modelId="{1764E21A-ADA7-4D42-A1E6-A91B7F7572DD}" type="pres">
      <dgm:prSet presAssocID="{4240388C-99B7-459B-82DB-E3C406AFD62C}" presName="sibTrans" presStyleCnt="0"/>
      <dgm:spPr/>
    </dgm:pt>
    <dgm:pt modelId="{ADD4C7EF-FB70-4AAB-9104-B24AA610004A}" type="pres">
      <dgm:prSet presAssocID="{A477C0DD-3A17-407E-903F-AA34AF497767}" presName="node" presStyleLbl="node1" presStyleIdx="2" presStyleCnt="5">
        <dgm:presLayoutVars>
          <dgm:bulletEnabled val="1"/>
        </dgm:presLayoutVars>
      </dgm:prSet>
      <dgm:spPr/>
    </dgm:pt>
    <dgm:pt modelId="{2685AEB8-2A55-4994-A5FC-B61C5126CE8B}" type="pres">
      <dgm:prSet presAssocID="{19EDFEFD-32CA-4D60-A97A-DACA76119A00}" presName="sibTrans" presStyleCnt="0"/>
      <dgm:spPr/>
    </dgm:pt>
    <dgm:pt modelId="{F69FB12B-591D-46CC-AC23-91D29B1F8663}" type="pres">
      <dgm:prSet presAssocID="{81672922-A7DC-456A-9B30-3705272D14A8}" presName="node" presStyleLbl="node1" presStyleIdx="3" presStyleCnt="5">
        <dgm:presLayoutVars>
          <dgm:bulletEnabled val="1"/>
        </dgm:presLayoutVars>
      </dgm:prSet>
      <dgm:spPr/>
    </dgm:pt>
    <dgm:pt modelId="{6895A24E-A6D8-4F7B-91D4-D3B52BF7941F}" type="pres">
      <dgm:prSet presAssocID="{D3A16AD1-4F22-4486-81CE-708A16AD69B1}" presName="sibTrans" presStyleCnt="0"/>
      <dgm:spPr/>
    </dgm:pt>
    <dgm:pt modelId="{8B87F150-B3A3-4B66-8268-9E962B7EE07C}" type="pres">
      <dgm:prSet presAssocID="{F6B8048F-78B3-4DEC-8B4D-6B60E948EED0}" presName="node" presStyleLbl="node1" presStyleIdx="4" presStyleCnt="5">
        <dgm:presLayoutVars>
          <dgm:bulletEnabled val="1"/>
        </dgm:presLayoutVars>
      </dgm:prSet>
      <dgm:spPr/>
    </dgm:pt>
  </dgm:ptLst>
  <dgm:cxnLst>
    <dgm:cxn modelId="{24D47E05-949F-4569-915D-3711FDF3079E}" type="presOf" srcId="{F7BC2EBE-3083-48B2-AFAD-3782A8B1750A}" destId="{187D06E7-0D87-4BA1-BA53-DF1562CF813F}" srcOrd="0" destOrd="0" presId="urn:microsoft.com/office/officeart/2005/8/layout/default"/>
    <dgm:cxn modelId="{BB0A4A16-0AD5-4E74-9220-D7B4B76D0724}" type="presOf" srcId="{F6B8048F-78B3-4DEC-8B4D-6B60E948EED0}" destId="{8B87F150-B3A3-4B66-8268-9E962B7EE07C}" srcOrd="0" destOrd="0" presId="urn:microsoft.com/office/officeart/2005/8/layout/default"/>
    <dgm:cxn modelId="{0591441F-521F-4FBC-B391-22F5C5220878}" srcId="{F7BC2EBE-3083-48B2-AFAD-3782A8B1750A}" destId="{FAAD874B-3575-4665-B5D6-C09E4F564B73}" srcOrd="0" destOrd="0" parTransId="{99BE0A54-472E-4553-8F39-42042CDD02AB}" sibTransId="{A258131A-008C-4949-88CD-5284962C29B2}"/>
    <dgm:cxn modelId="{CDD64E36-C8EC-45CE-BAF4-C7B197B0048B}" srcId="{F6B8048F-78B3-4DEC-8B4D-6B60E948EED0}" destId="{E9BB54C5-46F2-460A-9AEB-DD8B2299F9DB}" srcOrd="0" destOrd="0" parTransId="{4338E1E9-A14F-4177-8596-1DE8D26CE09B}" sibTransId="{C47D6DAD-209E-40AC-A57B-A507B189B775}"/>
    <dgm:cxn modelId="{0520243C-D97E-4E9C-8B8D-1712DEF02BF5}" srcId="{F7BC2EBE-3083-48B2-AFAD-3782A8B1750A}" destId="{CC7CB78C-4969-417F-96C5-4A26CE759DD4}" srcOrd="1" destOrd="0" parTransId="{EF952442-33DB-464D-9800-CD0A7C7D9EFF}" sibTransId="{4240388C-99B7-459B-82DB-E3C406AFD62C}"/>
    <dgm:cxn modelId="{31A5263E-B550-40CF-8C22-E436163006BD}" type="presOf" srcId="{D1BD4805-F58F-4025-A686-B8A956E38F5D}" destId="{A56CBBFD-2E0A-4EF2-8969-76AFB4171003}" srcOrd="0" destOrd="1" presId="urn:microsoft.com/office/officeart/2005/8/layout/default"/>
    <dgm:cxn modelId="{2D10D63E-82AA-4692-84E9-9B24913140D5}" type="presOf" srcId="{81672922-A7DC-456A-9B30-3705272D14A8}" destId="{F69FB12B-591D-46CC-AC23-91D29B1F8663}" srcOrd="0" destOrd="0" presId="urn:microsoft.com/office/officeart/2005/8/layout/default"/>
    <dgm:cxn modelId="{2B7B3948-54CA-448B-B18C-85AB423D71F5}" srcId="{F7BC2EBE-3083-48B2-AFAD-3782A8B1750A}" destId="{F6B8048F-78B3-4DEC-8B4D-6B60E948EED0}" srcOrd="4" destOrd="0" parTransId="{1B9D29ED-19FF-48CF-8540-58FD08C9D08B}" sibTransId="{2F756492-8E35-4AE9-A09C-9D22BC5BDD8F}"/>
    <dgm:cxn modelId="{3AD20D58-DD0E-4824-93FF-B46EA943139A}" type="presOf" srcId="{2AF01AE3-4DF1-4770-B8EE-B3DAFCC2186B}" destId="{67FF20B8-D438-4A01-AA93-3B9316535E62}" srcOrd="0" destOrd="1" presId="urn:microsoft.com/office/officeart/2005/8/layout/default"/>
    <dgm:cxn modelId="{51642E5B-A128-4129-9FF6-96570158BFD8}" type="presOf" srcId="{E9BB54C5-46F2-460A-9AEB-DD8B2299F9DB}" destId="{8B87F150-B3A3-4B66-8268-9E962B7EE07C}" srcOrd="0" destOrd="1" presId="urn:microsoft.com/office/officeart/2005/8/layout/default"/>
    <dgm:cxn modelId="{E979F77B-6475-4490-A7A5-4F5627CE66A8}" type="presOf" srcId="{4FE12F57-78D5-46AB-AE08-FC33E26B7D84}" destId="{F69FB12B-591D-46CC-AC23-91D29B1F8663}" srcOrd="0" destOrd="1" presId="urn:microsoft.com/office/officeart/2005/8/layout/default"/>
    <dgm:cxn modelId="{C30E207C-052F-4254-BC63-276D4D6AF2D4}" srcId="{A477C0DD-3A17-407E-903F-AA34AF497767}" destId="{E042A950-0039-4D53-9761-7A5C5A802A82}" srcOrd="0" destOrd="0" parTransId="{552D204D-B944-49F9-9718-BA76F86076D7}" sibTransId="{5A58FB45-FAB0-49C5-B487-3E0DCA886678}"/>
    <dgm:cxn modelId="{EED3A5A7-31DA-498D-B091-61A23A14265B}" type="presOf" srcId="{CC7CB78C-4969-417F-96C5-4A26CE759DD4}" destId="{A56CBBFD-2E0A-4EF2-8969-76AFB4171003}" srcOrd="0" destOrd="0" presId="urn:microsoft.com/office/officeart/2005/8/layout/default"/>
    <dgm:cxn modelId="{0C0B5EAB-070E-4BCA-9A8A-81B4484EDF68}" srcId="{81672922-A7DC-456A-9B30-3705272D14A8}" destId="{4FE12F57-78D5-46AB-AE08-FC33E26B7D84}" srcOrd="0" destOrd="0" parTransId="{A45F1F27-0F65-48F3-862F-52784D5D4BF8}" sibTransId="{535D90D1-017E-4E3F-8F3B-A719ABEB1C1B}"/>
    <dgm:cxn modelId="{37B762B7-7DAB-4C68-A79A-A31A67DB78B7}" srcId="{F7BC2EBE-3083-48B2-AFAD-3782A8B1750A}" destId="{81672922-A7DC-456A-9B30-3705272D14A8}" srcOrd="3" destOrd="0" parTransId="{4A93070B-B4DA-4005-B9AA-CF16E8EFB008}" sibTransId="{D3A16AD1-4F22-4486-81CE-708A16AD69B1}"/>
    <dgm:cxn modelId="{F01CEFBF-79E4-44D9-BA15-4EEE3B10A448}" type="presOf" srcId="{FAAD874B-3575-4665-B5D6-C09E4F564B73}" destId="{67FF20B8-D438-4A01-AA93-3B9316535E62}" srcOrd="0" destOrd="0" presId="urn:microsoft.com/office/officeart/2005/8/layout/default"/>
    <dgm:cxn modelId="{0D848EC2-D91E-44BA-96FB-1A332B73576D}" type="presOf" srcId="{A477C0DD-3A17-407E-903F-AA34AF497767}" destId="{ADD4C7EF-FB70-4AAB-9104-B24AA610004A}" srcOrd="0" destOrd="0" presId="urn:microsoft.com/office/officeart/2005/8/layout/default"/>
    <dgm:cxn modelId="{3393EACA-F0B4-476C-85A8-B61EA73F0423}" srcId="{FAAD874B-3575-4665-B5D6-C09E4F564B73}" destId="{2AF01AE3-4DF1-4770-B8EE-B3DAFCC2186B}" srcOrd="0" destOrd="0" parTransId="{59D685E5-0D38-43CB-B10D-20475A093A07}" sibTransId="{5203FC60-074C-4507-BF92-C1DA497B137C}"/>
    <dgm:cxn modelId="{47471CCD-6044-4C81-804C-172B97F602E1}" type="presOf" srcId="{E042A950-0039-4D53-9761-7A5C5A802A82}" destId="{ADD4C7EF-FB70-4AAB-9104-B24AA610004A}" srcOrd="0" destOrd="1" presId="urn:microsoft.com/office/officeart/2005/8/layout/default"/>
    <dgm:cxn modelId="{00434BCD-4900-4252-BAC3-45039FC289B8}" srcId="{CC7CB78C-4969-417F-96C5-4A26CE759DD4}" destId="{D1BD4805-F58F-4025-A686-B8A956E38F5D}" srcOrd="0" destOrd="0" parTransId="{F5CA5C67-DAF1-4381-A335-8B171DB96EF2}" sibTransId="{AB9D7B62-A098-4012-B270-EFA17BC97F55}"/>
    <dgm:cxn modelId="{0B0056D2-AF94-4F17-B583-2DB1DF95DA30}" srcId="{F7BC2EBE-3083-48B2-AFAD-3782A8B1750A}" destId="{A477C0DD-3A17-407E-903F-AA34AF497767}" srcOrd="2" destOrd="0" parTransId="{1C668BDF-34FD-4B61-9AC0-D8183CE0ED47}" sibTransId="{19EDFEFD-32CA-4D60-A97A-DACA76119A00}"/>
    <dgm:cxn modelId="{BC5164DD-80EA-4A14-A184-EAE0AE9574FF}" type="presParOf" srcId="{187D06E7-0D87-4BA1-BA53-DF1562CF813F}" destId="{67FF20B8-D438-4A01-AA93-3B9316535E62}" srcOrd="0" destOrd="0" presId="urn:microsoft.com/office/officeart/2005/8/layout/default"/>
    <dgm:cxn modelId="{F2360DAD-17E8-472E-B7C0-C9AAE21A8BF7}" type="presParOf" srcId="{187D06E7-0D87-4BA1-BA53-DF1562CF813F}" destId="{EE152B86-73C2-4822-8F44-323AB0F84521}" srcOrd="1" destOrd="0" presId="urn:microsoft.com/office/officeart/2005/8/layout/default"/>
    <dgm:cxn modelId="{0B9E8276-3969-44FD-9854-B1C5B2892A7C}" type="presParOf" srcId="{187D06E7-0D87-4BA1-BA53-DF1562CF813F}" destId="{A56CBBFD-2E0A-4EF2-8969-76AFB4171003}" srcOrd="2" destOrd="0" presId="urn:microsoft.com/office/officeart/2005/8/layout/default"/>
    <dgm:cxn modelId="{35FAEFD5-303B-4380-82D3-F0DC5133DC25}" type="presParOf" srcId="{187D06E7-0D87-4BA1-BA53-DF1562CF813F}" destId="{1764E21A-ADA7-4D42-A1E6-A91B7F7572DD}" srcOrd="3" destOrd="0" presId="urn:microsoft.com/office/officeart/2005/8/layout/default"/>
    <dgm:cxn modelId="{8E09621E-5D79-40FE-A3A7-1AA081B92D73}" type="presParOf" srcId="{187D06E7-0D87-4BA1-BA53-DF1562CF813F}" destId="{ADD4C7EF-FB70-4AAB-9104-B24AA610004A}" srcOrd="4" destOrd="0" presId="urn:microsoft.com/office/officeart/2005/8/layout/default"/>
    <dgm:cxn modelId="{49169865-DF81-4855-A3C4-548DA3BE4E17}" type="presParOf" srcId="{187D06E7-0D87-4BA1-BA53-DF1562CF813F}" destId="{2685AEB8-2A55-4994-A5FC-B61C5126CE8B}" srcOrd="5" destOrd="0" presId="urn:microsoft.com/office/officeart/2005/8/layout/default"/>
    <dgm:cxn modelId="{F0C35304-AE05-45FA-AC2D-A0D90B2D1833}" type="presParOf" srcId="{187D06E7-0D87-4BA1-BA53-DF1562CF813F}" destId="{F69FB12B-591D-46CC-AC23-91D29B1F8663}" srcOrd="6" destOrd="0" presId="urn:microsoft.com/office/officeart/2005/8/layout/default"/>
    <dgm:cxn modelId="{D596D6C4-D118-4D9E-B173-6AD357101662}" type="presParOf" srcId="{187D06E7-0D87-4BA1-BA53-DF1562CF813F}" destId="{6895A24E-A6D8-4F7B-91D4-D3B52BF7941F}" srcOrd="7" destOrd="0" presId="urn:microsoft.com/office/officeart/2005/8/layout/default"/>
    <dgm:cxn modelId="{062834D5-7AEE-4D51-A6B4-5621A90739F0}" type="presParOf" srcId="{187D06E7-0D87-4BA1-BA53-DF1562CF813F}" destId="{8B87F150-B3A3-4B66-8268-9E962B7EE07C}"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3BB3DB-1B4B-42C5-A241-86E2EA0AD7DC}" type="doc">
      <dgm:prSet loTypeId="urn:microsoft.com/office/officeart/2005/8/layout/hierarchy3" loCatId="relationship" qsTypeId="urn:microsoft.com/office/officeart/2005/8/quickstyle/simple1" qsCatId="simple" csTypeId="urn:microsoft.com/office/officeart/2005/8/colors/colorful5" csCatId="colorful" phldr="1"/>
      <dgm:spPr/>
      <dgm:t>
        <a:bodyPr/>
        <a:lstStyle/>
        <a:p>
          <a:endParaRPr lang="en-GB"/>
        </a:p>
      </dgm:t>
    </dgm:pt>
    <dgm:pt modelId="{0F4CD7B5-B0F2-4D5E-8CD1-977A467199F2}">
      <dgm:prSet phldrT="[Text]"/>
      <dgm:spPr/>
      <dgm:t>
        <a:bodyPr/>
        <a:lstStyle/>
        <a:p>
          <a:r>
            <a:rPr lang="en-GB" dirty="0"/>
            <a:t>When measuring the </a:t>
          </a:r>
          <a:r>
            <a:rPr lang="en-GB" b="1" dirty="0"/>
            <a:t>process of adaptation</a:t>
          </a:r>
          <a:endParaRPr lang="en-GB" dirty="0"/>
        </a:p>
      </dgm:t>
    </dgm:pt>
    <dgm:pt modelId="{CDE0CBC1-671F-49A4-AB82-A497BBA635B8}" type="parTrans" cxnId="{23B33A50-A512-42C2-B02B-FEDA2DDA4ACA}">
      <dgm:prSet/>
      <dgm:spPr/>
      <dgm:t>
        <a:bodyPr/>
        <a:lstStyle/>
        <a:p>
          <a:endParaRPr lang="en-GB"/>
        </a:p>
      </dgm:t>
    </dgm:pt>
    <dgm:pt modelId="{0CEE6F19-9011-4BE4-A408-B728037BEFBF}" type="sibTrans" cxnId="{23B33A50-A512-42C2-B02B-FEDA2DDA4ACA}">
      <dgm:prSet/>
      <dgm:spPr/>
      <dgm:t>
        <a:bodyPr/>
        <a:lstStyle/>
        <a:p>
          <a:endParaRPr lang="en-GB"/>
        </a:p>
      </dgm:t>
    </dgm:pt>
    <dgm:pt modelId="{11FED6C3-EA22-4A34-A387-6C057AB7943F}">
      <dgm:prSet phldrT="[Text]"/>
      <dgm:spPr/>
      <dgm:t>
        <a:bodyPr/>
        <a:lstStyle/>
        <a:p>
          <a:r>
            <a:rPr lang="en-GB" dirty="0"/>
            <a:t>Track advancement in implementing policies and plans with </a:t>
          </a:r>
          <a:r>
            <a:rPr lang="en-GB" b="1" dirty="0"/>
            <a:t>equitable participation and influence by women and men </a:t>
          </a:r>
        </a:p>
      </dgm:t>
    </dgm:pt>
    <dgm:pt modelId="{889C7422-FC50-47A3-80C1-8E54E36970D3}" type="parTrans" cxnId="{06CC573C-40D5-49C3-831A-A0E7000D5AF0}">
      <dgm:prSet/>
      <dgm:spPr/>
      <dgm:t>
        <a:bodyPr/>
        <a:lstStyle/>
        <a:p>
          <a:endParaRPr lang="en-GB"/>
        </a:p>
      </dgm:t>
    </dgm:pt>
    <dgm:pt modelId="{064950EE-0BB5-4F60-9FF2-BA5EC5E71AF1}" type="sibTrans" cxnId="{06CC573C-40D5-49C3-831A-A0E7000D5AF0}">
      <dgm:prSet/>
      <dgm:spPr/>
      <dgm:t>
        <a:bodyPr/>
        <a:lstStyle/>
        <a:p>
          <a:endParaRPr lang="en-GB"/>
        </a:p>
      </dgm:t>
    </dgm:pt>
    <dgm:pt modelId="{A3DF6D5C-917A-4C9B-A470-28DEECDAAA5E}">
      <dgm:prSet phldrT="[Text]"/>
      <dgm:spPr/>
      <dgm:t>
        <a:bodyPr/>
        <a:lstStyle/>
        <a:p>
          <a:r>
            <a:rPr lang="en-GB" dirty="0"/>
            <a:t>When measuring </a:t>
          </a:r>
          <a:r>
            <a:rPr lang="en-GB" b="1" dirty="0"/>
            <a:t>adaptation outcomes</a:t>
          </a:r>
          <a:r>
            <a:rPr lang="en-GB" dirty="0"/>
            <a:t> </a:t>
          </a:r>
        </a:p>
      </dgm:t>
    </dgm:pt>
    <dgm:pt modelId="{ACD5E6D4-9E2A-484C-8B54-5F411AB66B04}" type="parTrans" cxnId="{BF77A22B-A9CB-42DC-9516-2153045C9C97}">
      <dgm:prSet/>
      <dgm:spPr/>
      <dgm:t>
        <a:bodyPr/>
        <a:lstStyle/>
        <a:p>
          <a:endParaRPr lang="en-GB"/>
        </a:p>
      </dgm:t>
    </dgm:pt>
    <dgm:pt modelId="{13381458-0C6C-4009-A0D1-7610738A0A95}" type="sibTrans" cxnId="{BF77A22B-A9CB-42DC-9516-2153045C9C97}">
      <dgm:prSet/>
      <dgm:spPr/>
      <dgm:t>
        <a:bodyPr/>
        <a:lstStyle/>
        <a:p>
          <a:endParaRPr lang="en-GB"/>
        </a:p>
      </dgm:t>
    </dgm:pt>
    <dgm:pt modelId="{9BD5A294-51C1-4299-A68C-9EBE9CD098F4}">
      <dgm:prSet phldrT="[Text]"/>
      <dgm:spPr/>
      <dgm:t>
        <a:bodyPr/>
        <a:lstStyle/>
        <a:p>
          <a:r>
            <a:rPr lang="en-GB" dirty="0"/>
            <a:t>Track an increase in water availability for both </a:t>
          </a:r>
          <a:r>
            <a:rPr lang="en-GB" b="1" dirty="0"/>
            <a:t>men’s and women’s responsibilities </a:t>
          </a:r>
          <a:r>
            <a:rPr lang="en-GB" dirty="0"/>
            <a:t>during drought at sub-national level as a result of women and men employing </a:t>
          </a:r>
          <a:r>
            <a:rPr lang="en-GB" b="1" dirty="0"/>
            <a:t>labour-reducing adaptive practices </a:t>
          </a:r>
          <a:r>
            <a:rPr lang="en-GB" dirty="0"/>
            <a:t>like rain water harvesting. </a:t>
          </a:r>
        </a:p>
      </dgm:t>
    </dgm:pt>
    <dgm:pt modelId="{BEC31646-461B-4C87-8679-07967F27FD1D}" type="parTrans" cxnId="{D7905FB9-6D08-42FD-83F5-066D12EE8A6C}">
      <dgm:prSet/>
      <dgm:spPr/>
      <dgm:t>
        <a:bodyPr/>
        <a:lstStyle/>
        <a:p>
          <a:endParaRPr lang="en-GB"/>
        </a:p>
      </dgm:t>
    </dgm:pt>
    <dgm:pt modelId="{98B12DDF-D204-49C7-B8C3-617F7E855E87}" type="sibTrans" cxnId="{D7905FB9-6D08-42FD-83F5-066D12EE8A6C}">
      <dgm:prSet/>
      <dgm:spPr/>
      <dgm:t>
        <a:bodyPr/>
        <a:lstStyle/>
        <a:p>
          <a:endParaRPr lang="en-GB"/>
        </a:p>
      </dgm:t>
    </dgm:pt>
    <dgm:pt modelId="{88F5C3D3-4F99-4B43-A3CF-24B383714FA7}">
      <dgm:prSet phldrT="[Text]"/>
      <dgm:spPr/>
      <dgm:t>
        <a:bodyPr/>
        <a:lstStyle/>
        <a:p>
          <a:r>
            <a:rPr lang="en-GB" dirty="0"/>
            <a:t>When measuring an </a:t>
          </a:r>
          <a:r>
            <a:rPr lang="en-GB" b="1" dirty="0"/>
            <a:t>increase in adaptation capacity</a:t>
          </a:r>
          <a:endParaRPr lang="en-GB" dirty="0"/>
        </a:p>
      </dgm:t>
    </dgm:pt>
    <dgm:pt modelId="{76F9DF33-9FBA-4E64-B89B-5FE58F5ED4A8}" type="parTrans" cxnId="{E53577DC-4764-4D8D-9B18-D4C691758265}">
      <dgm:prSet/>
      <dgm:spPr/>
      <dgm:t>
        <a:bodyPr/>
        <a:lstStyle/>
        <a:p>
          <a:endParaRPr lang="en-GB"/>
        </a:p>
      </dgm:t>
    </dgm:pt>
    <dgm:pt modelId="{920377A7-DE1A-4BCC-ACA4-9DAE0FAD23E3}" type="sibTrans" cxnId="{E53577DC-4764-4D8D-9B18-D4C691758265}">
      <dgm:prSet/>
      <dgm:spPr/>
      <dgm:t>
        <a:bodyPr/>
        <a:lstStyle/>
        <a:p>
          <a:endParaRPr lang="en-GB"/>
        </a:p>
      </dgm:t>
    </dgm:pt>
    <dgm:pt modelId="{E8B5B471-AA89-4812-A938-31450AE9B325}">
      <dgm:prSet phldrT="[Text]"/>
      <dgm:spPr/>
      <dgm:t>
        <a:bodyPr/>
        <a:lstStyle/>
        <a:p>
          <a:r>
            <a:rPr lang="en-GB" dirty="0"/>
            <a:t>Track % women, men who report </a:t>
          </a:r>
          <a:r>
            <a:rPr lang="en-GB" b="1" dirty="0"/>
            <a:t>increased access to financial resources and knowledge </a:t>
          </a:r>
          <a:r>
            <a:rPr lang="en-GB" dirty="0"/>
            <a:t>about climate change impacts, or report </a:t>
          </a:r>
          <a:r>
            <a:rPr lang="en-GB" b="1" dirty="0"/>
            <a:t>increased participation in farmers’ groups</a:t>
          </a:r>
          <a:r>
            <a:rPr lang="en-GB" dirty="0"/>
            <a:t>, or more </a:t>
          </a:r>
          <a:r>
            <a:rPr lang="en-GB" b="1" dirty="0"/>
            <a:t>sharing of decision-making at household level</a:t>
          </a:r>
          <a:r>
            <a:rPr lang="en-GB" dirty="0"/>
            <a:t>. </a:t>
          </a:r>
        </a:p>
      </dgm:t>
    </dgm:pt>
    <dgm:pt modelId="{E7D9680F-E60B-49B7-A6E3-3A801436FAC7}" type="parTrans" cxnId="{5C8A5BB5-8D82-4C7D-8CE9-7C3ABD7D1DC0}">
      <dgm:prSet/>
      <dgm:spPr/>
      <dgm:t>
        <a:bodyPr/>
        <a:lstStyle/>
        <a:p>
          <a:endParaRPr lang="en-GB"/>
        </a:p>
      </dgm:t>
    </dgm:pt>
    <dgm:pt modelId="{6EF6A580-89FA-4E7D-826A-FB66B31FA83A}" type="sibTrans" cxnId="{5C8A5BB5-8D82-4C7D-8CE9-7C3ABD7D1DC0}">
      <dgm:prSet/>
      <dgm:spPr/>
      <dgm:t>
        <a:bodyPr/>
        <a:lstStyle/>
        <a:p>
          <a:endParaRPr lang="en-GB"/>
        </a:p>
      </dgm:t>
    </dgm:pt>
    <dgm:pt modelId="{C7481447-F019-418D-81BA-7ECC6F74F7C4}" type="pres">
      <dgm:prSet presAssocID="{FB3BB3DB-1B4B-42C5-A241-86E2EA0AD7DC}" presName="diagram" presStyleCnt="0">
        <dgm:presLayoutVars>
          <dgm:chPref val="1"/>
          <dgm:dir/>
          <dgm:animOne val="branch"/>
          <dgm:animLvl val="lvl"/>
          <dgm:resizeHandles/>
        </dgm:presLayoutVars>
      </dgm:prSet>
      <dgm:spPr/>
    </dgm:pt>
    <dgm:pt modelId="{BE030BE3-CECA-4A40-91FB-B4F094F462E7}" type="pres">
      <dgm:prSet presAssocID="{0F4CD7B5-B0F2-4D5E-8CD1-977A467199F2}" presName="root" presStyleCnt="0"/>
      <dgm:spPr/>
    </dgm:pt>
    <dgm:pt modelId="{37F3D602-1F29-49F6-A1C3-61DFA58EE2DA}" type="pres">
      <dgm:prSet presAssocID="{0F4CD7B5-B0F2-4D5E-8CD1-977A467199F2}" presName="rootComposite" presStyleCnt="0"/>
      <dgm:spPr/>
    </dgm:pt>
    <dgm:pt modelId="{10C5FFD6-76DF-486F-B4DB-81D146589933}" type="pres">
      <dgm:prSet presAssocID="{0F4CD7B5-B0F2-4D5E-8CD1-977A467199F2}" presName="rootText" presStyleLbl="node1" presStyleIdx="0" presStyleCnt="3"/>
      <dgm:spPr/>
    </dgm:pt>
    <dgm:pt modelId="{B8EC9D44-3202-4560-9C9B-FBECFCADFCFB}" type="pres">
      <dgm:prSet presAssocID="{0F4CD7B5-B0F2-4D5E-8CD1-977A467199F2}" presName="rootConnector" presStyleLbl="node1" presStyleIdx="0" presStyleCnt="3"/>
      <dgm:spPr/>
    </dgm:pt>
    <dgm:pt modelId="{5B9078DB-E21B-46B4-8A7F-FA6EC0C55CA3}" type="pres">
      <dgm:prSet presAssocID="{0F4CD7B5-B0F2-4D5E-8CD1-977A467199F2}" presName="childShape" presStyleCnt="0"/>
      <dgm:spPr/>
    </dgm:pt>
    <dgm:pt modelId="{A11C43F7-8BFD-4928-AE78-F55DAD679D8F}" type="pres">
      <dgm:prSet presAssocID="{889C7422-FC50-47A3-80C1-8E54E36970D3}" presName="Name13" presStyleLbl="parChTrans1D2" presStyleIdx="0" presStyleCnt="3"/>
      <dgm:spPr/>
    </dgm:pt>
    <dgm:pt modelId="{65519F94-0AE9-4E82-B6E3-4E30F4D577CC}" type="pres">
      <dgm:prSet presAssocID="{11FED6C3-EA22-4A34-A387-6C057AB7943F}" presName="childText" presStyleLbl="bgAcc1" presStyleIdx="0" presStyleCnt="3" custScaleY="154408">
        <dgm:presLayoutVars>
          <dgm:bulletEnabled val="1"/>
        </dgm:presLayoutVars>
      </dgm:prSet>
      <dgm:spPr/>
    </dgm:pt>
    <dgm:pt modelId="{516AF1D2-7F28-4123-AA73-A119E5429292}" type="pres">
      <dgm:prSet presAssocID="{A3DF6D5C-917A-4C9B-A470-28DEECDAAA5E}" presName="root" presStyleCnt="0"/>
      <dgm:spPr/>
    </dgm:pt>
    <dgm:pt modelId="{179AA55F-422E-47EA-B099-E3EED682AC3A}" type="pres">
      <dgm:prSet presAssocID="{A3DF6D5C-917A-4C9B-A470-28DEECDAAA5E}" presName="rootComposite" presStyleCnt="0"/>
      <dgm:spPr/>
    </dgm:pt>
    <dgm:pt modelId="{8C5932F8-1B1D-432D-B5CB-F7D9083B72D4}" type="pres">
      <dgm:prSet presAssocID="{A3DF6D5C-917A-4C9B-A470-28DEECDAAA5E}" presName="rootText" presStyleLbl="node1" presStyleIdx="1" presStyleCnt="3"/>
      <dgm:spPr/>
    </dgm:pt>
    <dgm:pt modelId="{9EC9E0F6-3804-4434-A799-D607CD3EBA11}" type="pres">
      <dgm:prSet presAssocID="{A3DF6D5C-917A-4C9B-A470-28DEECDAAA5E}" presName="rootConnector" presStyleLbl="node1" presStyleIdx="1" presStyleCnt="3"/>
      <dgm:spPr/>
    </dgm:pt>
    <dgm:pt modelId="{39EDDF67-5B62-48D1-90F5-D59369D689AD}" type="pres">
      <dgm:prSet presAssocID="{A3DF6D5C-917A-4C9B-A470-28DEECDAAA5E}" presName="childShape" presStyleCnt="0"/>
      <dgm:spPr/>
    </dgm:pt>
    <dgm:pt modelId="{EDE7C8C1-8E6E-45A3-85DB-132844655A51}" type="pres">
      <dgm:prSet presAssocID="{BEC31646-461B-4C87-8679-07967F27FD1D}" presName="Name13" presStyleLbl="parChTrans1D2" presStyleIdx="1" presStyleCnt="3"/>
      <dgm:spPr/>
    </dgm:pt>
    <dgm:pt modelId="{33C1650E-0BE7-4A4F-B01C-7C77BACCE315}" type="pres">
      <dgm:prSet presAssocID="{9BD5A294-51C1-4299-A68C-9EBE9CD098F4}" presName="childText" presStyleLbl="bgAcc1" presStyleIdx="1" presStyleCnt="3" custScaleY="151817">
        <dgm:presLayoutVars>
          <dgm:bulletEnabled val="1"/>
        </dgm:presLayoutVars>
      </dgm:prSet>
      <dgm:spPr/>
    </dgm:pt>
    <dgm:pt modelId="{86A391E8-F421-4B86-BA24-F7D4CDCA37CF}" type="pres">
      <dgm:prSet presAssocID="{88F5C3D3-4F99-4B43-A3CF-24B383714FA7}" presName="root" presStyleCnt="0"/>
      <dgm:spPr/>
    </dgm:pt>
    <dgm:pt modelId="{0B479894-0DED-4FE5-A97E-C212AE24A592}" type="pres">
      <dgm:prSet presAssocID="{88F5C3D3-4F99-4B43-A3CF-24B383714FA7}" presName="rootComposite" presStyleCnt="0"/>
      <dgm:spPr/>
    </dgm:pt>
    <dgm:pt modelId="{AC3382A4-927A-44CA-9AD0-4025428B08F3}" type="pres">
      <dgm:prSet presAssocID="{88F5C3D3-4F99-4B43-A3CF-24B383714FA7}" presName="rootText" presStyleLbl="node1" presStyleIdx="2" presStyleCnt="3"/>
      <dgm:spPr/>
    </dgm:pt>
    <dgm:pt modelId="{A9462C93-0F68-4ECC-8EA5-60925887C687}" type="pres">
      <dgm:prSet presAssocID="{88F5C3D3-4F99-4B43-A3CF-24B383714FA7}" presName="rootConnector" presStyleLbl="node1" presStyleIdx="2" presStyleCnt="3"/>
      <dgm:spPr/>
    </dgm:pt>
    <dgm:pt modelId="{0741E208-683B-4BE7-ADEF-6063D8A28B27}" type="pres">
      <dgm:prSet presAssocID="{88F5C3D3-4F99-4B43-A3CF-24B383714FA7}" presName="childShape" presStyleCnt="0"/>
      <dgm:spPr/>
    </dgm:pt>
    <dgm:pt modelId="{6092311C-3EBB-4A47-BC2C-E8CC37F03A11}" type="pres">
      <dgm:prSet presAssocID="{E7D9680F-E60B-49B7-A6E3-3A801436FAC7}" presName="Name13" presStyleLbl="parChTrans1D2" presStyleIdx="2" presStyleCnt="3"/>
      <dgm:spPr/>
    </dgm:pt>
    <dgm:pt modelId="{097CF812-9192-4621-82DB-FEFCC8B2B55E}" type="pres">
      <dgm:prSet presAssocID="{E8B5B471-AA89-4812-A938-31450AE9B325}" presName="childText" presStyleLbl="bgAcc1" presStyleIdx="2" presStyleCnt="3" custScaleY="151789">
        <dgm:presLayoutVars>
          <dgm:bulletEnabled val="1"/>
        </dgm:presLayoutVars>
      </dgm:prSet>
      <dgm:spPr/>
    </dgm:pt>
  </dgm:ptLst>
  <dgm:cxnLst>
    <dgm:cxn modelId="{A372F903-718D-4F85-A291-B955DFEBC87B}" type="presOf" srcId="{E7D9680F-E60B-49B7-A6E3-3A801436FAC7}" destId="{6092311C-3EBB-4A47-BC2C-E8CC37F03A11}" srcOrd="0" destOrd="0" presId="urn:microsoft.com/office/officeart/2005/8/layout/hierarchy3"/>
    <dgm:cxn modelId="{375E370A-D95A-4D2D-811F-C50985255939}" type="presOf" srcId="{FB3BB3DB-1B4B-42C5-A241-86E2EA0AD7DC}" destId="{C7481447-F019-418D-81BA-7ECC6F74F7C4}" srcOrd="0" destOrd="0" presId="urn:microsoft.com/office/officeart/2005/8/layout/hierarchy3"/>
    <dgm:cxn modelId="{29A62114-ECA8-4C55-9526-D01B6A6D3105}" type="presOf" srcId="{A3DF6D5C-917A-4C9B-A470-28DEECDAAA5E}" destId="{8C5932F8-1B1D-432D-B5CB-F7D9083B72D4}" srcOrd="0" destOrd="0" presId="urn:microsoft.com/office/officeart/2005/8/layout/hierarchy3"/>
    <dgm:cxn modelId="{BF77A22B-A9CB-42DC-9516-2153045C9C97}" srcId="{FB3BB3DB-1B4B-42C5-A241-86E2EA0AD7DC}" destId="{A3DF6D5C-917A-4C9B-A470-28DEECDAAA5E}" srcOrd="1" destOrd="0" parTransId="{ACD5E6D4-9E2A-484C-8B54-5F411AB66B04}" sibTransId="{13381458-0C6C-4009-A0D1-7610738A0A95}"/>
    <dgm:cxn modelId="{6416FF34-7EBE-4E64-AF43-1E7A74A9F9A9}" type="presOf" srcId="{0F4CD7B5-B0F2-4D5E-8CD1-977A467199F2}" destId="{10C5FFD6-76DF-486F-B4DB-81D146589933}" srcOrd="0" destOrd="0" presId="urn:microsoft.com/office/officeart/2005/8/layout/hierarchy3"/>
    <dgm:cxn modelId="{06CC573C-40D5-49C3-831A-A0E7000D5AF0}" srcId="{0F4CD7B5-B0F2-4D5E-8CD1-977A467199F2}" destId="{11FED6C3-EA22-4A34-A387-6C057AB7943F}" srcOrd="0" destOrd="0" parTransId="{889C7422-FC50-47A3-80C1-8E54E36970D3}" sibTransId="{064950EE-0BB5-4F60-9FF2-BA5EC5E71AF1}"/>
    <dgm:cxn modelId="{23B33A50-A512-42C2-B02B-FEDA2DDA4ACA}" srcId="{FB3BB3DB-1B4B-42C5-A241-86E2EA0AD7DC}" destId="{0F4CD7B5-B0F2-4D5E-8CD1-977A467199F2}" srcOrd="0" destOrd="0" parTransId="{CDE0CBC1-671F-49A4-AB82-A497BBA635B8}" sibTransId="{0CEE6F19-9011-4BE4-A408-B728037BEFBF}"/>
    <dgm:cxn modelId="{14E6C455-0AB3-4FCB-A1C6-081D792DE10D}" type="presOf" srcId="{11FED6C3-EA22-4A34-A387-6C057AB7943F}" destId="{65519F94-0AE9-4E82-B6E3-4E30F4D577CC}" srcOrd="0" destOrd="0" presId="urn:microsoft.com/office/officeart/2005/8/layout/hierarchy3"/>
    <dgm:cxn modelId="{F448A981-748D-4D14-95CA-D73DB77C2E35}" type="presOf" srcId="{88F5C3D3-4F99-4B43-A3CF-24B383714FA7}" destId="{A9462C93-0F68-4ECC-8EA5-60925887C687}" srcOrd="1" destOrd="0" presId="urn:microsoft.com/office/officeart/2005/8/layout/hierarchy3"/>
    <dgm:cxn modelId="{D2D344A1-3C5B-44C8-B81D-73981CB8B411}" type="presOf" srcId="{0F4CD7B5-B0F2-4D5E-8CD1-977A467199F2}" destId="{B8EC9D44-3202-4560-9C9B-FBECFCADFCFB}" srcOrd="1" destOrd="0" presId="urn:microsoft.com/office/officeart/2005/8/layout/hierarchy3"/>
    <dgm:cxn modelId="{390E0CA5-BFA9-43A2-8452-48AE16BCD777}" type="presOf" srcId="{E8B5B471-AA89-4812-A938-31450AE9B325}" destId="{097CF812-9192-4621-82DB-FEFCC8B2B55E}" srcOrd="0" destOrd="0" presId="urn:microsoft.com/office/officeart/2005/8/layout/hierarchy3"/>
    <dgm:cxn modelId="{919404AB-1506-4EA8-B48A-A3AB288C11EC}" type="presOf" srcId="{889C7422-FC50-47A3-80C1-8E54E36970D3}" destId="{A11C43F7-8BFD-4928-AE78-F55DAD679D8F}" srcOrd="0" destOrd="0" presId="urn:microsoft.com/office/officeart/2005/8/layout/hierarchy3"/>
    <dgm:cxn modelId="{910E4DB0-9930-4F22-B429-1369676C8B86}" type="presOf" srcId="{9BD5A294-51C1-4299-A68C-9EBE9CD098F4}" destId="{33C1650E-0BE7-4A4F-B01C-7C77BACCE315}" srcOrd="0" destOrd="0" presId="urn:microsoft.com/office/officeart/2005/8/layout/hierarchy3"/>
    <dgm:cxn modelId="{5C8A5BB5-8D82-4C7D-8CE9-7C3ABD7D1DC0}" srcId="{88F5C3D3-4F99-4B43-A3CF-24B383714FA7}" destId="{E8B5B471-AA89-4812-A938-31450AE9B325}" srcOrd="0" destOrd="0" parTransId="{E7D9680F-E60B-49B7-A6E3-3A801436FAC7}" sibTransId="{6EF6A580-89FA-4E7D-826A-FB66B31FA83A}"/>
    <dgm:cxn modelId="{8D8625B8-969A-403E-8469-4BC5BA74314E}" type="presOf" srcId="{88F5C3D3-4F99-4B43-A3CF-24B383714FA7}" destId="{AC3382A4-927A-44CA-9AD0-4025428B08F3}" srcOrd="0" destOrd="0" presId="urn:microsoft.com/office/officeart/2005/8/layout/hierarchy3"/>
    <dgm:cxn modelId="{D7905FB9-6D08-42FD-83F5-066D12EE8A6C}" srcId="{A3DF6D5C-917A-4C9B-A470-28DEECDAAA5E}" destId="{9BD5A294-51C1-4299-A68C-9EBE9CD098F4}" srcOrd="0" destOrd="0" parTransId="{BEC31646-461B-4C87-8679-07967F27FD1D}" sibTransId="{98B12DDF-D204-49C7-B8C3-617F7E855E87}"/>
    <dgm:cxn modelId="{5833FFBE-04B1-4A07-8B75-8B63577BB2F6}" type="presOf" srcId="{A3DF6D5C-917A-4C9B-A470-28DEECDAAA5E}" destId="{9EC9E0F6-3804-4434-A799-D607CD3EBA11}" srcOrd="1" destOrd="0" presId="urn:microsoft.com/office/officeart/2005/8/layout/hierarchy3"/>
    <dgm:cxn modelId="{E53577DC-4764-4D8D-9B18-D4C691758265}" srcId="{FB3BB3DB-1B4B-42C5-A241-86E2EA0AD7DC}" destId="{88F5C3D3-4F99-4B43-A3CF-24B383714FA7}" srcOrd="2" destOrd="0" parTransId="{76F9DF33-9FBA-4E64-B89B-5FE58F5ED4A8}" sibTransId="{920377A7-DE1A-4BCC-ACA4-9DAE0FAD23E3}"/>
    <dgm:cxn modelId="{819DCDE9-0112-4907-B037-5E9C0614614E}" type="presOf" srcId="{BEC31646-461B-4C87-8679-07967F27FD1D}" destId="{EDE7C8C1-8E6E-45A3-85DB-132844655A51}" srcOrd="0" destOrd="0" presId="urn:microsoft.com/office/officeart/2005/8/layout/hierarchy3"/>
    <dgm:cxn modelId="{E003E7EF-5C3F-4D24-A154-216C362E1B0C}" type="presParOf" srcId="{C7481447-F019-418D-81BA-7ECC6F74F7C4}" destId="{BE030BE3-CECA-4A40-91FB-B4F094F462E7}" srcOrd="0" destOrd="0" presId="urn:microsoft.com/office/officeart/2005/8/layout/hierarchy3"/>
    <dgm:cxn modelId="{42EFF7E3-F673-400D-A01F-8270B9416A6D}" type="presParOf" srcId="{BE030BE3-CECA-4A40-91FB-B4F094F462E7}" destId="{37F3D602-1F29-49F6-A1C3-61DFA58EE2DA}" srcOrd="0" destOrd="0" presId="urn:microsoft.com/office/officeart/2005/8/layout/hierarchy3"/>
    <dgm:cxn modelId="{EAD0B3EF-E9FB-4CFB-835A-245DFC9A626B}" type="presParOf" srcId="{37F3D602-1F29-49F6-A1C3-61DFA58EE2DA}" destId="{10C5FFD6-76DF-486F-B4DB-81D146589933}" srcOrd="0" destOrd="0" presId="urn:microsoft.com/office/officeart/2005/8/layout/hierarchy3"/>
    <dgm:cxn modelId="{18B50E9C-562E-48C5-829D-9ED658373C98}" type="presParOf" srcId="{37F3D602-1F29-49F6-A1C3-61DFA58EE2DA}" destId="{B8EC9D44-3202-4560-9C9B-FBECFCADFCFB}" srcOrd="1" destOrd="0" presId="urn:microsoft.com/office/officeart/2005/8/layout/hierarchy3"/>
    <dgm:cxn modelId="{945756B4-69AE-4718-9948-0D0DE5ACE73D}" type="presParOf" srcId="{BE030BE3-CECA-4A40-91FB-B4F094F462E7}" destId="{5B9078DB-E21B-46B4-8A7F-FA6EC0C55CA3}" srcOrd="1" destOrd="0" presId="urn:microsoft.com/office/officeart/2005/8/layout/hierarchy3"/>
    <dgm:cxn modelId="{1D95C1AC-37C1-41DD-8173-B2C260D663BB}" type="presParOf" srcId="{5B9078DB-E21B-46B4-8A7F-FA6EC0C55CA3}" destId="{A11C43F7-8BFD-4928-AE78-F55DAD679D8F}" srcOrd="0" destOrd="0" presId="urn:microsoft.com/office/officeart/2005/8/layout/hierarchy3"/>
    <dgm:cxn modelId="{7C0EE269-AA1E-4B15-AFEB-96ED1B4CAF9F}" type="presParOf" srcId="{5B9078DB-E21B-46B4-8A7F-FA6EC0C55CA3}" destId="{65519F94-0AE9-4E82-B6E3-4E30F4D577CC}" srcOrd="1" destOrd="0" presId="urn:microsoft.com/office/officeart/2005/8/layout/hierarchy3"/>
    <dgm:cxn modelId="{ABDF81B2-1D39-4F2C-B790-3C089906673C}" type="presParOf" srcId="{C7481447-F019-418D-81BA-7ECC6F74F7C4}" destId="{516AF1D2-7F28-4123-AA73-A119E5429292}" srcOrd="1" destOrd="0" presId="urn:microsoft.com/office/officeart/2005/8/layout/hierarchy3"/>
    <dgm:cxn modelId="{CBB838CE-7738-475B-A746-7132DE5437A6}" type="presParOf" srcId="{516AF1D2-7F28-4123-AA73-A119E5429292}" destId="{179AA55F-422E-47EA-B099-E3EED682AC3A}" srcOrd="0" destOrd="0" presId="urn:microsoft.com/office/officeart/2005/8/layout/hierarchy3"/>
    <dgm:cxn modelId="{6003EDC2-CBBC-45D4-B774-BCC8CE78484D}" type="presParOf" srcId="{179AA55F-422E-47EA-B099-E3EED682AC3A}" destId="{8C5932F8-1B1D-432D-B5CB-F7D9083B72D4}" srcOrd="0" destOrd="0" presId="urn:microsoft.com/office/officeart/2005/8/layout/hierarchy3"/>
    <dgm:cxn modelId="{4F1C4770-DAB4-4C4E-B854-27ABD58D27C4}" type="presParOf" srcId="{179AA55F-422E-47EA-B099-E3EED682AC3A}" destId="{9EC9E0F6-3804-4434-A799-D607CD3EBA11}" srcOrd="1" destOrd="0" presId="urn:microsoft.com/office/officeart/2005/8/layout/hierarchy3"/>
    <dgm:cxn modelId="{2CE67371-4CFC-429E-B04C-1FCEA1F590E0}" type="presParOf" srcId="{516AF1D2-7F28-4123-AA73-A119E5429292}" destId="{39EDDF67-5B62-48D1-90F5-D59369D689AD}" srcOrd="1" destOrd="0" presId="urn:microsoft.com/office/officeart/2005/8/layout/hierarchy3"/>
    <dgm:cxn modelId="{35F66BEB-0414-4C00-BBC4-DBD2D8B7017F}" type="presParOf" srcId="{39EDDF67-5B62-48D1-90F5-D59369D689AD}" destId="{EDE7C8C1-8E6E-45A3-85DB-132844655A51}" srcOrd="0" destOrd="0" presId="urn:microsoft.com/office/officeart/2005/8/layout/hierarchy3"/>
    <dgm:cxn modelId="{32C114D8-46B1-429A-957A-862C3179152C}" type="presParOf" srcId="{39EDDF67-5B62-48D1-90F5-D59369D689AD}" destId="{33C1650E-0BE7-4A4F-B01C-7C77BACCE315}" srcOrd="1" destOrd="0" presId="urn:microsoft.com/office/officeart/2005/8/layout/hierarchy3"/>
    <dgm:cxn modelId="{7C821297-5B1C-4902-AB2D-DE6471577061}" type="presParOf" srcId="{C7481447-F019-418D-81BA-7ECC6F74F7C4}" destId="{86A391E8-F421-4B86-BA24-F7D4CDCA37CF}" srcOrd="2" destOrd="0" presId="urn:microsoft.com/office/officeart/2005/8/layout/hierarchy3"/>
    <dgm:cxn modelId="{2B4AA146-CE14-4077-9E5F-E08655C7DBD7}" type="presParOf" srcId="{86A391E8-F421-4B86-BA24-F7D4CDCA37CF}" destId="{0B479894-0DED-4FE5-A97E-C212AE24A592}" srcOrd="0" destOrd="0" presId="urn:microsoft.com/office/officeart/2005/8/layout/hierarchy3"/>
    <dgm:cxn modelId="{A11B3D35-EF66-4703-8DB2-0CFDB5D14CB0}" type="presParOf" srcId="{0B479894-0DED-4FE5-A97E-C212AE24A592}" destId="{AC3382A4-927A-44CA-9AD0-4025428B08F3}" srcOrd="0" destOrd="0" presId="urn:microsoft.com/office/officeart/2005/8/layout/hierarchy3"/>
    <dgm:cxn modelId="{537C86F1-80B1-42B0-8501-C6461C639C2E}" type="presParOf" srcId="{0B479894-0DED-4FE5-A97E-C212AE24A592}" destId="{A9462C93-0F68-4ECC-8EA5-60925887C687}" srcOrd="1" destOrd="0" presId="urn:microsoft.com/office/officeart/2005/8/layout/hierarchy3"/>
    <dgm:cxn modelId="{F9715927-EC8C-4BB3-BC3A-0CEACFE1A8B1}" type="presParOf" srcId="{86A391E8-F421-4B86-BA24-F7D4CDCA37CF}" destId="{0741E208-683B-4BE7-ADEF-6063D8A28B27}" srcOrd="1" destOrd="0" presId="urn:microsoft.com/office/officeart/2005/8/layout/hierarchy3"/>
    <dgm:cxn modelId="{E0A0225E-0650-499E-95EA-2335067FDF19}" type="presParOf" srcId="{0741E208-683B-4BE7-ADEF-6063D8A28B27}" destId="{6092311C-3EBB-4A47-BC2C-E8CC37F03A11}" srcOrd="0" destOrd="0" presId="urn:microsoft.com/office/officeart/2005/8/layout/hierarchy3"/>
    <dgm:cxn modelId="{FA97F1FA-62B4-407C-BB24-8FE5073F2240}" type="presParOf" srcId="{0741E208-683B-4BE7-ADEF-6063D8A28B27}" destId="{097CF812-9192-4621-82DB-FEFCC8B2B55E}"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BE3C3A-DD9B-4440-8417-2359301D8C84}"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en-GB"/>
        </a:p>
      </dgm:t>
    </dgm:pt>
    <dgm:pt modelId="{373F0CDC-1572-4496-92BC-8F209EC5E7A5}">
      <dgm:prSet custT="1"/>
      <dgm:spPr/>
      <dgm:t>
        <a:bodyPr/>
        <a:lstStyle/>
        <a:p>
          <a:r>
            <a:rPr lang="en-GB" sz="2400" b="1" dirty="0"/>
            <a:t>Quantitative indicators</a:t>
          </a:r>
        </a:p>
      </dgm:t>
    </dgm:pt>
    <dgm:pt modelId="{3BD647B0-FF80-49B2-AD0B-95BB7C03BF0F}" type="parTrans" cxnId="{C7616CFF-A310-48FA-A11E-EC82FED2D62F}">
      <dgm:prSet/>
      <dgm:spPr/>
      <dgm:t>
        <a:bodyPr/>
        <a:lstStyle/>
        <a:p>
          <a:endParaRPr lang="en-GB" sz="2000"/>
        </a:p>
      </dgm:t>
    </dgm:pt>
    <dgm:pt modelId="{DC173372-CA7D-4214-8727-B7019E2F1F9B}" type="sibTrans" cxnId="{C7616CFF-A310-48FA-A11E-EC82FED2D62F}">
      <dgm:prSet/>
      <dgm:spPr/>
      <dgm:t>
        <a:bodyPr/>
        <a:lstStyle/>
        <a:p>
          <a:endParaRPr lang="en-GB" sz="2000"/>
        </a:p>
      </dgm:t>
    </dgm:pt>
    <dgm:pt modelId="{88421A94-3765-47E1-94A8-ACF623CF4415}">
      <dgm:prSet custT="1"/>
      <dgm:spPr/>
      <dgm:t>
        <a:bodyPr/>
        <a:lstStyle/>
        <a:p>
          <a:r>
            <a:rPr lang="en-GB" sz="2000" dirty="0"/>
            <a:t>based on quantifiable data, often collected through a survey, and are usually expressed as numbers or percentages</a:t>
          </a:r>
        </a:p>
      </dgm:t>
    </dgm:pt>
    <dgm:pt modelId="{3A172186-6491-41D9-B6CE-152819026C74}" type="parTrans" cxnId="{E3AA23B6-74EB-49E1-B6E0-152BB2899E05}">
      <dgm:prSet/>
      <dgm:spPr/>
      <dgm:t>
        <a:bodyPr/>
        <a:lstStyle/>
        <a:p>
          <a:endParaRPr lang="en-GB" sz="2000"/>
        </a:p>
      </dgm:t>
    </dgm:pt>
    <dgm:pt modelId="{39FBD7F0-9478-4311-AF27-25BF0364DD68}" type="sibTrans" cxnId="{E3AA23B6-74EB-49E1-B6E0-152BB2899E05}">
      <dgm:prSet/>
      <dgm:spPr/>
      <dgm:t>
        <a:bodyPr/>
        <a:lstStyle/>
        <a:p>
          <a:endParaRPr lang="en-GB" sz="2000"/>
        </a:p>
      </dgm:t>
    </dgm:pt>
    <dgm:pt modelId="{56664112-0C3C-424A-8B7B-EEAF689BCD64}">
      <dgm:prSet custT="1"/>
      <dgm:spPr/>
      <dgm:t>
        <a:bodyPr/>
        <a:lstStyle/>
        <a:p>
          <a:r>
            <a:rPr lang="en-GB" sz="2400" b="1" dirty="0"/>
            <a:t>Qualitative indicators</a:t>
          </a:r>
        </a:p>
      </dgm:t>
    </dgm:pt>
    <dgm:pt modelId="{70797AEA-E61F-4DAD-875F-927C633B9A73}" type="parTrans" cxnId="{E318B252-0CA6-431C-A4B2-3C7937C42A4F}">
      <dgm:prSet/>
      <dgm:spPr/>
      <dgm:t>
        <a:bodyPr/>
        <a:lstStyle/>
        <a:p>
          <a:endParaRPr lang="en-GB" sz="2000"/>
        </a:p>
      </dgm:t>
    </dgm:pt>
    <dgm:pt modelId="{79235EE3-858B-45ED-A6EB-4238E59C4956}" type="sibTrans" cxnId="{E318B252-0CA6-431C-A4B2-3C7937C42A4F}">
      <dgm:prSet/>
      <dgm:spPr/>
      <dgm:t>
        <a:bodyPr/>
        <a:lstStyle/>
        <a:p>
          <a:endParaRPr lang="en-GB" sz="2000"/>
        </a:p>
      </dgm:t>
    </dgm:pt>
    <dgm:pt modelId="{6A8CEC89-7519-4578-99AD-FFE74D166B04}">
      <dgm:prSet custT="1"/>
      <dgm:spPr/>
      <dgm:t>
        <a:bodyPr/>
        <a:lstStyle/>
        <a:p>
          <a:r>
            <a:rPr lang="en-GB" sz="2000" dirty="0"/>
            <a:t>measure quality of perceptions and experiences, as well as behaviour and attitudes, and are based on data collected through participatory methods</a:t>
          </a:r>
        </a:p>
      </dgm:t>
    </dgm:pt>
    <dgm:pt modelId="{9BC38D89-90C1-4DBB-A811-35BE496ABA80}" type="parTrans" cxnId="{FFF64BF9-CB9B-44FC-AB8E-3C43147F7C34}">
      <dgm:prSet/>
      <dgm:spPr/>
      <dgm:t>
        <a:bodyPr/>
        <a:lstStyle/>
        <a:p>
          <a:endParaRPr lang="en-GB" sz="2000"/>
        </a:p>
      </dgm:t>
    </dgm:pt>
    <dgm:pt modelId="{CCA38F9D-7879-4231-9868-C7448A658561}" type="sibTrans" cxnId="{FFF64BF9-CB9B-44FC-AB8E-3C43147F7C34}">
      <dgm:prSet/>
      <dgm:spPr/>
      <dgm:t>
        <a:bodyPr/>
        <a:lstStyle/>
        <a:p>
          <a:endParaRPr lang="en-GB" sz="2000"/>
        </a:p>
      </dgm:t>
    </dgm:pt>
    <dgm:pt modelId="{B062BD90-E42A-4694-B35F-73305BF60E88}">
      <dgm:prSet custT="1"/>
      <dgm:spPr/>
      <dgm:t>
        <a:bodyPr/>
        <a:lstStyle/>
        <a:p>
          <a:r>
            <a:rPr lang="en-GB" sz="2000" dirty="0"/>
            <a:t>e.g. number/percentage of farmers adopting climate-resilient livestock practices by age and sex, or the percentage of female adaptation committee members</a:t>
          </a:r>
        </a:p>
      </dgm:t>
    </dgm:pt>
    <dgm:pt modelId="{C1C12653-CEFD-43EE-A6CA-6B87FF5F05E6}" type="parTrans" cxnId="{7A9F9761-74E5-4549-B4A4-D1402D461799}">
      <dgm:prSet/>
      <dgm:spPr/>
      <dgm:t>
        <a:bodyPr/>
        <a:lstStyle/>
        <a:p>
          <a:endParaRPr lang="en-GB" sz="2000"/>
        </a:p>
      </dgm:t>
    </dgm:pt>
    <dgm:pt modelId="{F9D3003A-3907-434F-8CD3-4FB4AEAFE73A}" type="sibTrans" cxnId="{7A9F9761-74E5-4549-B4A4-D1402D461799}">
      <dgm:prSet/>
      <dgm:spPr/>
      <dgm:t>
        <a:bodyPr/>
        <a:lstStyle/>
        <a:p>
          <a:endParaRPr lang="en-GB" sz="2000"/>
        </a:p>
      </dgm:t>
    </dgm:pt>
    <dgm:pt modelId="{DA6745B5-74CE-4FBE-9D6D-CBFEA526889C}">
      <dgm:prSet custT="1"/>
      <dgm:spPr/>
      <dgm:t>
        <a:bodyPr/>
        <a:lstStyle/>
        <a:p>
          <a:r>
            <a:rPr lang="en-GB" sz="2000" dirty="0"/>
            <a:t>e.g. growth in knowledge and skills on climate change in the sector, by sex</a:t>
          </a:r>
        </a:p>
      </dgm:t>
    </dgm:pt>
    <dgm:pt modelId="{6B1C59C6-07E6-4F23-A1FF-836C67455C44}" type="parTrans" cxnId="{42E5B567-97AF-4021-9C40-22CE1BCDFDD7}">
      <dgm:prSet/>
      <dgm:spPr/>
      <dgm:t>
        <a:bodyPr/>
        <a:lstStyle/>
        <a:p>
          <a:endParaRPr lang="en-GB" sz="2000"/>
        </a:p>
      </dgm:t>
    </dgm:pt>
    <dgm:pt modelId="{7D3F5E6C-8321-4CE7-AC85-E0C4152A586B}" type="sibTrans" cxnId="{42E5B567-97AF-4021-9C40-22CE1BCDFDD7}">
      <dgm:prSet/>
      <dgm:spPr/>
      <dgm:t>
        <a:bodyPr/>
        <a:lstStyle/>
        <a:p>
          <a:endParaRPr lang="en-GB" sz="2000"/>
        </a:p>
      </dgm:t>
    </dgm:pt>
    <dgm:pt modelId="{CA92F39C-DD5A-479F-A1E4-A419F2AD65A2}" type="pres">
      <dgm:prSet presAssocID="{96BE3C3A-DD9B-4440-8417-2359301D8C84}" presName="Name0" presStyleCnt="0">
        <dgm:presLayoutVars>
          <dgm:dir/>
          <dgm:resizeHandles val="exact"/>
        </dgm:presLayoutVars>
      </dgm:prSet>
      <dgm:spPr/>
    </dgm:pt>
    <dgm:pt modelId="{D63396F1-44AE-498C-879E-0C9855E6702C}" type="pres">
      <dgm:prSet presAssocID="{373F0CDC-1572-4496-92BC-8F209EC5E7A5}" presName="node" presStyleLbl="node1" presStyleIdx="0" presStyleCnt="2">
        <dgm:presLayoutVars>
          <dgm:bulletEnabled val="1"/>
        </dgm:presLayoutVars>
      </dgm:prSet>
      <dgm:spPr/>
    </dgm:pt>
    <dgm:pt modelId="{1F23B925-D1EE-4C35-91E7-A1C2A9C53C59}" type="pres">
      <dgm:prSet presAssocID="{DC173372-CA7D-4214-8727-B7019E2F1F9B}" presName="sibTrans" presStyleCnt="0"/>
      <dgm:spPr/>
    </dgm:pt>
    <dgm:pt modelId="{293BA7F6-A4FE-4178-8021-816217614B57}" type="pres">
      <dgm:prSet presAssocID="{56664112-0C3C-424A-8B7B-EEAF689BCD64}" presName="node" presStyleLbl="node1" presStyleIdx="1" presStyleCnt="2">
        <dgm:presLayoutVars>
          <dgm:bulletEnabled val="1"/>
        </dgm:presLayoutVars>
      </dgm:prSet>
      <dgm:spPr/>
    </dgm:pt>
  </dgm:ptLst>
  <dgm:cxnLst>
    <dgm:cxn modelId="{91433D1B-233F-42D6-81EC-B546600FA778}" type="presOf" srcId="{6A8CEC89-7519-4578-99AD-FFE74D166B04}" destId="{293BA7F6-A4FE-4178-8021-816217614B57}" srcOrd="0" destOrd="1" presId="urn:microsoft.com/office/officeart/2005/8/layout/hList6"/>
    <dgm:cxn modelId="{60A2E61E-DB03-46FF-94AC-84AC4D708215}" type="presOf" srcId="{B062BD90-E42A-4694-B35F-73305BF60E88}" destId="{D63396F1-44AE-498C-879E-0C9855E6702C}" srcOrd="0" destOrd="2" presId="urn:microsoft.com/office/officeart/2005/8/layout/hList6"/>
    <dgm:cxn modelId="{B3098D4A-5B39-44C0-B520-02C22F747B77}" type="presOf" srcId="{96BE3C3A-DD9B-4440-8417-2359301D8C84}" destId="{CA92F39C-DD5A-479F-A1E4-A419F2AD65A2}" srcOrd="0" destOrd="0" presId="urn:microsoft.com/office/officeart/2005/8/layout/hList6"/>
    <dgm:cxn modelId="{E318B252-0CA6-431C-A4B2-3C7937C42A4F}" srcId="{96BE3C3A-DD9B-4440-8417-2359301D8C84}" destId="{56664112-0C3C-424A-8B7B-EEAF689BCD64}" srcOrd="1" destOrd="0" parTransId="{70797AEA-E61F-4DAD-875F-927C633B9A73}" sibTransId="{79235EE3-858B-45ED-A6EB-4238E59C4956}"/>
    <dgm:cxn modelId="{7A9F9761-74E5-4549-B4A4-D1402D461799}" srcId="{373F0CDC-1572-4496-92BC-8F209EC5E7A5}" destId="{B062BD90-E42A-4694-B35F-73305BF60E88}" srcOrd="1" destOrd="0" parTransId="{C1C12653-CEFD-43EE-A6CA-6B87FF5F05E6}" sibTransId="{F9D3003A-3907-434F-8CD3-4FB4AEAFE73A}"/>
    <dgm:cxn modelId="{42E5B567-97AF-4021-9C40-22CE1BCDFDD7}" srcId="{56664112-0C3C-424A-8B7B-EEAF689BCD64}" destId="{DA6745B5-74CE-4FBE-9D6D-CBFEA526889C}" srcOrd="1" destOrd="0" parTransId="{6B1C59C6-07E6-4F23-A1FF-836C67455C44}" sibTransId="{7D3F5E6C-8321-4CE7-AC85-E0C4152A586B}"/>
    <dgm:cxn modelId="{03233C9C-55A2-4133-AAAD-DB72D9C29A59}" type="presOf" srcId="{88421A94-3765-47E1-94A8-ACF623CF4415}" destId="{D63396F1-44AE-498C-879E-0C9855E6702C}" srcOrd="0" destOrd="1" presId="urn:microsoft.com/office/officeart/2005/8/layout/hList6"/>
    <dgm:cxn modelId="{11B578AC-9D85-450C-9FA2-10D69F8C0B06}" type="presOf" srcId="{373F0CDC-1572-4496-92BC-8F209EC5E7A5}" destId="{D63396F1-44AE-498C-879E-0C9855E6702C}" srcOrd="0" destOrd="0" presId="urn:microsoft.com/office/officeart/2005/8/layout/hList6"/>
    <dgm:cxn modelId="{E3AA23B6-74EB-49E1-B6E0-152BB2899E05}" srcId="{373F0CDC-1572-4496-92BC-8F209EC5E7A5}" destId="{88421A94-3765-47E1-94A8-ACF623CF4415}" srcOrd="0" destOrd="0" parTransId="{3A172186-6491-41D9-B6CE-152819026C74}" sibTransId="{39FBD7F0-9478-4311-AF27-25BF0364DD68}"/>
    <dgm:cxn modelId="{1BCBC8B7-3435-4D82-A0B9-BD78FE805E12}" type="presOf" srcId="{56664112-0C3C-424A-8B7B-EEAF689BCD64}" destId="{293BA7F6-A4FE-4178-8021-816217614B57}" srcOrd="0" destOrd="0" presId="urn:microsoft.com/office/officeart/2005/8/layout/hList6"/>
    <dgm:cxn modelId="{27A3F7E5-3756-4DF2-ABC1-013DF3C3EEE1}" type="presOf" srcId="{DA6745B5-74CE-4FBE-9D6D-CBFEA526889C}" destId="{293BA7F6-A4FE-4178-8021-816217614B57}" srcOrd="0" destOrd="2" presId="urn:microsoft.com/office/officeart/2005/8/layout/hList6"/>
    <dgm:cxn modelId="{FFF64BF9-CB9B-44FC-AB8E-3C43147F7C34}" srcId="{56664112-0C3C-424A-8B7B-EEAF689BCD64}" destId="{6A8CEC89-7519-4578-99AD-FFE74D166B04}" srcOrd="0" destOrd="0" parTransId="{9BC38D89-90C1-4DBB-A811-35BE496ABA80}" sibTransId="{CCA38F9D-7879-4231-9868-C7448A658561}"/>
    <dgm:cxn modelId="{C7616CFF-A310-48FA-A11E-EC82FED2D62F}" srcId="{96BE3C3A-DD9B-4440-8417-2359301D8C84}" destId="{373F0CDC-1572-4496-92BC-8F209EC5E7A5}" srcOrd="0" destOrd="0" parTransId="{3BD647B0-FF80-49B2-AD0B-95BB7C03BF0F}" sibTransId="{DC173372-CA7D-4214-8727-B7019E2F1F9B}"/>
    <dgm:cxn modelId="{0E26F7F4-2158-49BB-867F-22EE95FC57DD}" type="presParOf" srcId="{CA92F39C-DD5A-479F-A1E4-A419F2AD65A2}" destId="{D63396F1-44AE-498C-879E-0C9855E6702C}" srcOrd="0" destOrd="0" presId="urn:microsoft.com/office/officeart/2005/8/layout/hList6"/>
    <dgm:cxn modelId="{4CBA1C2E-8B8F-4384-9826-B1F08643ED08}" type="presParOf" srcId="{CA92F39C-DD5A-479F-A1E4-A419F2AD65A2}" destId="{1F23B925-D1EE-4C35-91E7-A1C2A9C53C59}" srcOrd="1" destOrd="0" presId="urn:microsoft.com/office/officeart/2005/8/layout/hList6"/>
    <dgm:cxn modelId="{DC864D02-A267-4C44-A187-C38E9FAAF344}" type="presParOf" srcId="{CA92F39C-DD5A-479F-A1E4-A419F2AD65A2}" destId="{293BA7F6-A4FE-4178-8021-816217614B57}"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BC2EBE-3083-48B2-AFAD-3782A8B1750A}"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GB"/>
        </a:p>
      </dgm:t>
    </dgm:pt>
    <dgm:pt modelId="{FAAD874B-3575-4665-B5D6-C09E4F564B73}">
      <dgm:prSet phldrT="[Text]"/>
      <dgm:spPr/>
      <dgm:t>
        <a:bodyPr/>
        <a:lstStyle/>
        <a:p>
          <a:r>
            <a:rPr lang="en-GB" b="1" dirty="0"/>
            <a:t>Goal/impact</a:t>
          </a:r>
        </a:p>
      </dgm:t>
    </dgm:pt>
    <dgm:pt modelId="{99BE0A54-472E-4553-8F39-42042CDD02AB}" type="parTrans" cxnId="{0591441F-521F-4FBC-B391-22F5C5220878}">
      <dgm:prSet/>
      <dgm:spPr/>
      <dgm:t>
        <a:bodyPr/>
        <a:lstStyle/>
        <a:p>
          <a:endParaRPr lang="en-GB"/>
        </a:p>
      </dgm:t>
    </dgm:pt>
    <dgm:pt modelId="{A258131A-008C-4949-88CD-5284962C29B2}" type="sibTrans" cxnId="{0591441F-521F-4FBC-B391-22F5C5220878}">
      <dgm:prSet/>
      <dgm:spPr/>
      <dgm:t>
        <a:bodyPr/>
        <a:lstStyle/>
        <a:p>
          <a:endParaRPr lang="en-GB"/>
        </a:p>
      </dgm:t>
    </dgm:pt>
    <dgm:pt modelId="{CC7CB78C-4969-417F-96C5-4A26CE759DD4}">
      <dgm:prSet phldrT="[Text]"/>
      <dgm:spPr/>
      <dgm:t>
        <a:bodyPr/>
        <a:lstStyle/>
        <a:p>
          <a:r>
            <a:rPr lang="en-GB" b="1" dirty="0"/>
            <a:t>Outcome</a:t>
          </a:r>
        </a:p>
      </dgm:t>
    </dgm:pt>
    <dgm:pt modelId="{EF952442-33DB-464D-9800-CD0A7C7D9EFF}" type="parTrans" cxnId="{0520243C-D97E-4E9C-8B8D-1712DEF02BF5}">
      <dgm:prSet/>
      <dgm:spPr/>
      <dgm:t>
        <a:bodyPr/>
        <a:lstStyle/>
        <a:p>
          <a:endParaRPr lang="en-GB"/>
        </a:p>
      </dgm:t>
    </dgm:pt>
    <dgm:pt modelId="{4240388C-99B7-459B-82DB-E3C406AFD62C}" type="sibTrans" cxnId="{0520243C-D97E-4E9C-8B8D-1712DEF02BF5}">
      <dgm:prSet/>
      <dgm:spPr/>
      <dgm:t>
        <a:bodyPr/>
        <a:lstStyle/>
        <a:p>
          <a:endParaRPr lang="en-GB"/>
        </a:p>
      </dgm:t>
    </dgm:pt>
    <dgm:pt modelId="{A477C0DD-3A17-407E-903F-AA34AF497767}">
      <dgm:prSet phldrT="[Text]"/>
      <dgm:spPr/>
      <dgm:t>
        <a:bodyPr/>
        <a:lstStyle/>
        <a:p>
          <a:r>
            <a:rPr lang="en-GB" b="1" dirty="0"/>
            <a:t>Output</a:t>
          </a:r>
        </a:p>
      </dgm:t>
    </dgm:pt>
    <dgm:pt modelId="{1C668BDF-34FD-4B61-9AC0-D8183CE0ED47}" type="parTrans" cxnId="{0B0056D2-AF94-4F17-B583-2DB1DF95DA30}">
      <dgm:prSet/>
      <dgm:spPr/>
      <dgm:t>
        <a:bodyPr/>
        <a:lstStyle/>
        <a:p>
          <a:endParaRPr lang="en-GB"/>
        </a:p>
      </dgm:t>
    </dgm:pt>
    <dgm:pt modelId="{19EDFEFD-32CA-4D60-A97A-DACA76119A00}" type="sibTrans" cxnId="{0B0056D2-AF94-4F17-B583-2DB1DF95DA30}">
      <dgm:prSet/>
      <dgm:spPr/>
      <dgm:t>
        <a:bodyPr/>
        <a:lstStyle/>
        <a:p>
          <a:endParaRPr lang="en-GB"/>
        </a:p>
      </dgm:t>
    </dgm:pt>
    <dgm:pt modelId="{D1BD4805-F58F-4025-A686-B8A956E38F5D}">
      <dgm:prSet phldrT="[Text]"/>
      <dgm:spPr/>
      <dgm:t>
        <a:bodyPr/>
        <a:lstStyle/>
        <a:p>
          <a:r>
            <a:rPr lang="en-GB" dirty="0"/>
            <a:t>Policies recognize women and men as key actors in adaptation and enable them to benefit equally.</a:t>
          </a:r>
        </a:p>
      </dgm:t>
    </dgm:pt>
    <dgm:pt modelId="{F5CA5C67-DAF1-4381-A335-8B171DB96EF2}" type="parTrans" cxnId="{00434BCD-4900-4252-BAC3-45039FC289B8}">
      <dgm:prSet/>
      <dgm:spPr/>
      <dgm:t>
        <a:bodyPr/>
        <a:lstStyle/>
        <a:p>
          <a:endParaRPr lang="en-GB"/>
        </a:p>
      </dgm:t>
    </dgm:pt>
    <dgm:pt modelId="{AB9D7B62-A098-4012-B270-EFA17BC97F55}" type="sibTrans" cxnId="{00434BCD-4900-4252-BAC3-45039FC289B8}">
      <dgm:prSet/>
      <dgm:spPr/>
      <dgm:t>
        <a:bodyPr/>
        <a:lstStyle/>
        <a:p>
          <a:endParaRPr lang="en-GB"/>
        </a:p>
      </dgm:t>
    </dgm:pt>
    <dgm:pt modelId="{E042A950-0039-4D53-9761-7A5C5A802A82}">
      <dgm:prSet phldrT="[Text]"/>
      <dgm:spPr/>
      <dgm:t>
        <a:bodyPr/>
        <a:lstStyle/>
        <a:p>
          <a:r>
            <a:rPr lang="en-GB" dirty="0"/>
            <a:t>Impact assessments of possible gender-differentiated outcomes of policy options are undertaken. </a:t>
          </a:r>
        </a:p>
      </dgm:t>
    </dgm:pt>
    <dgm:pt modelId="{552D204D-B944-49F9-9718-BA76F86076D7}" type="parTrans" cxnId="{C30E207C-052F-4254-BC63-276D4D6AF2D4}">
      <dgm:prSet/>
      <dgm:spPr/>
      <dgm:t>
        <a:bodyPr/>
        <a:lstStyle/>
        <a:p>
          <a:endParaRPr lang="en-GB"/>
        </a:p>
      </dgm:t>
    </dgm:pt>
    <dgm:pt modelId="{5A58FB45-FAB0-49C5-B487-3E0DCA886678}" type="sibTrans" cxnId="{C30E207C-052F-4254-BC63-276D4D6AF2D4}">
      <dgm:prSet/>
      <dgm:spPr/>
      <dgm:t>
        <a:bodyPr/>
        <a:lstStyle/>
        <a:p>
          <a:endParaRPr lang="en-GB"/>
        </a:p>
      </dgm:t>
    </dgm:pt>
    <dgm:pt modelId="{88005FB9-EAF7-4970-B452-6DF85B032AD3}">
      <dgm:prSet phldrT="[Text]"/>
      <dgm:spPr/>
      <dgm:t>
        <a:bodyPr/>
        <a:lstStyle/>
        <a:p>
          <a:r>
            <a:rPr lang="en-GB" b="0" dirty="0"/>
            <a:t>Resilience of rural women and men to the impacts of adaptation on agricultural livelihoods is improved.</a:t>
          </a:r>
        </a:p>
      </dgm:t>
    </dgm:pt>
    <dgm:pt modelId="{9CFDD032-AEFF-45AC-804C-D3530EBC668E}" type="parTrans" cxnId="{87750B4A-8149-45EA-B347-84D48A8231CF}">
      <dgm:prSet/>
      <dgm:spPr/>
      <dgm:t>
        <a:bodyPr/>
        <a:lstStyle/>
        <a:p>
          <a:endParaRPr lang="en-GB"/>
        </a:p>
      </dgm:t>
    </dgm:pt>
    <dgm:pt modelId="{FAA757ED-18BB-4193-8B50-190643694252}" type="sibTrans" cxnId="{87750B4A-8149-45EA-B347-84D48A8231CF}">
      <dgm:prSet/>
      <dgm:spPr/>
      <dgm:t>
        <a:bodyPr/>
        <a:lstStyle/>
        <a:p>
          <a:endParaRPr lang="en-GB"/>
        </a:p>
      </dgm:t>
    </dgm:pt>
    <dgm:pt modelId="{9B99C237-B79D-4929-9A3E-01C2A1E856CC}">
      <dgm:prSet/>
      <dgm:spPr/>
      <dgm:t>
        <a:bodyPr/>
        <a:lstStyle/>
        <a:p>
          <a:r>
            <a:rPr lang="en-GB" dirty="0"/>
            <a:t>Indicator: Number of gender-responsive targets included in the policy.</a:t>
          </a:r>
        </a:p>
      </dgm:t>
    </dgm:pt>
    <dgm:pt modelId="{FF47D3E8-88D1-47AD-A246-E03AD0EF817C}" type="parTrans" cxnId="{D7CDE926-24C8-41BE-9D10-A7C19AFA5780}">
      <dgm:prSet/>
      <dgm:spPr/>
      <dgm:t>
        <a:bodyPr/>
        <a:lstStyle/>
        <a:p>
          <a:endParaRPr lang="en-GB"/>
        </a:p>
      </dgm:t>
    </dgm:pt>
    <dgm:pt modelId="{17398B69-BBC1-40E4-8DBD-34C978AEB49F}" type="sibTrans" cxnId="{D7CDE926-24C8-41BE-9D10-A7C19AFA5780}">
      <dgm:prSet/>
      <dgm:spPr/>
      <dgm:t>
        <a:bodyPr/>
        <a:lstStyle/>
        <a:p>
          <a:endParaRPr lang="en-GB"/>
        </a:p>
      </dgm:t>
    </dgm:pt>
    <dgm:pt modelId="{9249FEF1-7C17-422E-89C1-23F5C61B89AF}">
      <dgm:prSet phldrT="[Text]"/>
      <dgm:spPr/>
      <dgm:t>
        <a:bodyPr/>
        <a:lstStyle/>
        <a:p>
          <a:r>
            <a:rPr lang="en-GB" dirty="0"/>
            <a:t>Indicator: Percentage of impact assessments that include gender analysis</a:t>
          </a:r>
        </a:p>
      </dgm:t>
    </dgm:pt>
    <dgm:pt modelId="{211BE1F5-BC32-4FAC-B680-6F6C5B184DE1}" type="parTrans" cxnId="{268057B2-4B51-486C-9068-839820B39479}">
      <dgm:prSet/>
      <dgm:spPr/>
      <dgm:t>
        <a:bodyPr/>
        <a:lstStyle/>
        <a:p>
          <a:endParaRPr lang="en-GB"/>
        </a:p>
      </dgm:t>
    </dgm:pt>
    <dgm:pt modelId="{3DACEF53-9CAF-4993-B749-88CE3DB45ABE}" type="sibTrans" cxnId="{268057B2-4B51-486C-9068-839820B39479}">
      <dgm:prSet/>
      <dgm:spPr/>
      <dgm:t>
        <a:bodyPr/>
        <a:lstStyle/>
        <a:p>
          <a:endParaRPr lang="en-GB"/>
        </a:p>
      </dgm:t>
    </dgm:pt>
    <dgm:pt modelId="{8E8DE3AB-9C19-40E4-91C7-C8A1795E489A}" type="pres">
      <dgm:prSet presAssocID="{F7BC2EBE-3083-48B2-AFAD-3782A8B1750A}" presName="linearFlow" presStyleCnt="0">
        <dgm:presLayoutVars>
          <dgm:dir/>
          <dgm:animLvl val="lvl"/>
          <dgm:resizeHandles val="exact"/>
        </dgm:presLayoutVars>
      </dgm:prSet>
      <dgm:spPr/>
    </dgm:pt>
    <dgm:pt modelId="{7122AECF-564C-4E22-8336-52045D91E1B8}" type="pres">
      <dgm:prSet presAssocID="{FAAD874B-3575-4665-B5D6-C09E4F564B73}" presName="composite" presStyleCnt="0"/>
      <dgm:spPr/>
    </dgm:pt>
    <dgm:pt modelId="{264E1532-146E-47A2-A23C-D64D71288217}" type="pres">
      <dgm:prSet presAssocID="{FAAD874B-3575-4665-B5D6-C09E4F564B73}" presName="parentText" presStyleLbl="alignNode1" presStyleIdx="0" presStyleCnt="3">
        <dgm:presLayoutVars>
          <dgm:chMax val="1"/>
          <dgm:bulletEnabled val="1"/>
        </dgm:presLayoutVars>
      </dgm:prSet>
      <dgm:spPr/>
    </dgm:pt>
    <dgm:pt modelId="{FFAED1ED-CE78-4989-8533-460BC85CA8FC}" type="pres">
      <dgm:prSet presAssocID="{FAAD874B-3575-4665-B5D6-C09E4F564B73}" presName="descendantText" presStyleLbl="alignAcc1" presStyleIdx="0" presStyleCnt="3">
        <dgm:presLayoutVars>
          <dgm:bulletEnabled val="1"/>
        </dgm:presLayoutVars>
      </dgm:prSet>
      <dgm:spPr/>
    </dgm:pt>
    <dgm:pt modelId="{384414CB-9F3F-4B34-8979-B4D416BA2298}" type="pres">
      <dgm:prSet presAssocID="{A258131A-008C-4949-88CD-5284962C29B2}" presName="sp" presStyleCnt="0"/>
      <dgm:spPr/>
    </dgm:pt>
    <dgm:pt modelId="{2887F06B-B930-42F3-98C2-1A1E59300A66}" type="pres">
      <dgm:prSet presAssocID="{CC7CB78C-4969-417F-96C5-4A26CE759DD4}" presName="composite" presStyleCnt="0"/>
      <dgm:spPr/>
    </dgm:pt>
    <dgm:pt modelId="{37E2D74F-6833-4EAA-8EA6-E3B9D472E459}" type="pres">
      <dgm:prSet presAssocID="{CC7CB78C-4969-417F-96C5-4A26CE759DD4}" presName="parentText" presStyleLbl="alignNode1" presStyleIdx="1" presStyleCnt="3">
        <dgm:presLayoutVars>
          <dgm:chMax val="1"/>
          <dgm:bulletEnabled val="1"/>
        </dgm:presLayoutVars>
      </dgm:prSet>
      <dgm:spPr/>
    </dgm:pt>
    <dgm:pt modelId="{98183921-0AA9-40F6-A175-0269294C4FB6}" type="pres">
      <dgm:prSet presAssocID="{CC7CB78C-4969-417F-96C5-4A26CE759DD4}" presName="descendantText" presStyleLbl="alignAcc1" presStyleIdx="1" presStyleCnt="3">
        <dgm:presLayoutVars>
          <dgm:bulletEnabled val="1"/>
        </dgm:presLayoutVars>
      </dgm:prSet>
      <dgm:spPr/>
    </dgm:pt>
    <dgm:pt modelId="{262E96EA-C340-4546-98B3-30789FD6DA0F}" type="pres">
      <dgm:prSet presAssocID="{4240388C-99B7-459B-82DB-E3C406AFD62C}" presName="sp" presStyleCnt="0"/>
      <dgm:spPr/>
    </dgm:pt>
    <dgm:pt modelId="{4AA62D16-B0C1-4E98-9FCD-DC230E459CA9}" type="pres">
      <dgm:prSet presAssocID="{A477C0DD-3A17-407E-903F-AA34AF497767}" presName="composite" presStyleCnt="0"/>
      <dgm:spPr/>
    </dgm:pt>
    <dgm:pt modelId="{CFC2630F-B27C-4087-9321-AB2268B5F582}" type="pres">
      <dgm:prSet presAssocID="{A477C0DD-3A17-407E-903F-AA34AF497767}" presName="parentText" presStyleLbl="alignNode1" presStyleIdx="2" presStyleCnt="3">
        <dgm:presLayoutVars>
          <dgm:chMax val="1"/>
          <dgm:bulletEnabled val="1"/>
        </dgm:presLayoutVars>
      </dgm:prSet>
      <dgm:spPr/>
    </dgm:pt>
    <dgm:pt modelId="{7D1AC403-089E-4580-BBEA-28509B5E9C43}" type="pres">
      <dgm:prSet presAssocID="{A477C0DD-3A17-407E-903F-AA34AF497767}" presName="descendantText" presStyleLbl="alignAcc1" presStyleIdx="2" presStyleCnt="3">
        <dgm:presLayoutVars>
          <dgm:bulletEnabled val="1"/>
        </dgm:presLayoutVars>
      </dgm:prSet>
      <dgm:spPr/>
    </dgm:pt>
  </dgm:ptLst>
  <dgm:cxnLst>
    <dgm:cxn modelId="{0591441F-521F-4FBC-B391-22F5C5220878}" srcId="{F7BC2EBE-3083-48B2-AFAD-3782A8B1750A}" destId="{FAAD874B-3575-4665-B5D6-C09E4F564B73}" srcOrd="0" destOrd="0" parTransId="{99BE0A54-472E-4553-8F39-42042CDD02AB}" sibTransId="{A258131A-008C-4949-88CD-5284962C29B2}"/>
    <dgm:cxn modelId="{E9B68C20-181F-4526-A3A4-754D8BD67F98}" type="presOf" srcId="{88005FB9-EAF7-4970-B452-6DF85B032AD3}" destId="{FFAED1ED-CE78-4989-8533-460BC85CA8FC}" srcOrd="0" destOrd="0" presId="urn:microsoft.com/office/officeart/2005/8/layout/chevron2"/>
    <dgm:cxn modelId="{D7CDE926-24C8-41BE-9D10-A7C19AFA5780}" srcId="{CC7CB78C-4969-417F-96C5-4A26CE759DD4}" destId="{9B99C237-B79D-4929-9A3E-01C2A1E856CC}" srcOrd="1" destOrd="0" parTransId="{FF47D3E8-88D1-47AD-A246-E03AD0EF817C}" sibTransId="{17398B69-BBC1-40E4-8DBD-34C978AEB49F}"/>
    <dgm:cxn modelId="{0520243C-D97E-4E9C-8B8D-1712DEF02BF5}" srcId="{F7BC2EBE-3083-48B2-AFAD-3782A8B1750A}" destId="{CC7CB78C-4969-417F-96C5-4A26CE759DD4}" srcOrd="1" destOrd="0" parTransId="{EF952442-33DB-464D-9800-CD0A7C7D9EFF}" sibTransId="{4240388C-99B7-459B-82DB-E3C406AFD62C}"/>
    <dgm:cxn modelId="{87D9C547-3BFD-4F04-9604-65DA221B5F03}" type="presOf" srcId="{CC7CB78C-4969-417F-96C5-4A26CE759DD4}" destId="{37E2D74F-6833-4EAA-8EA6-E3B9D472E459}" srcOrd="0" destOrd="0" presId="urn:microsoft.com/office/officeart/2005/8/layout/chevron2"/>
    <dgm:cxn modelId="{87750B4A-8149-45EA-B347-84D48A8231CF}" srcId="{FAAD874B-3575-4665-B5D6-C09E4F564B73}" destId="{88005FB9-EAF7-4970-B452-6DF85B032AD3}" srcOrd="0" destOrd="0" parTransId="{9CFDD032-AEFF-45AC-804C-D3530EBC668E}" sibTransId="{FAA757ED-18BB-4193-8B50-190643694252}"/>
    <dgm:cxn modelId="{F9DAF866-7CBE-475E-BF24-3784AA635738}" type="presOf" srcId="{D1BD4805-F58F-4025-A686-B8A956E38F5D}" destId="{98183921-0AA9-40F6-A175-0269294C4FB6}" srcOrd="0" destOrd="0" presId="urn:microsoft.com/office/officeart/2005/8/layout/chevron2"/>
    <dgm:cxn modelId="{0854216B-FC1E-4DF0-BABB-0AEED4B29A16}" type="presOf" srcId="{F7BC2EBE-3083-48B2-AFAD-3782A8B1750A}" destId="{8E8DE3AB-9C19-40E4-91C7-C8A1795E489A}" srcOrd="0" destOrd="0" presId="urn:microsoft.com/office/officeart/2005/8/layout/chevron2"/>
    <dgm:cxn modelId="{7C481D74-7DD1-4DB0-945B-738F0CFD53F2}" type="presOf" srcId="{A477C0DD-3A17-407E-903F-AA34AF497767}" destId="{CFC2630F-B27C-4087-9321-AB2268B5F582}" srcOrd="0" destOrd="0" presId="urn:microsoft.com/office/officeart/2005/8/layout/chevron2"/>
    <dgm:cxn modelId="{C30E207C-052F-4254-BC63-276D4D6AF2D4}" srcId="{A477C0DD-3A17-407E-903F-AA34AF497767}" destId="{E042A950-0039-4D53-9761-7A5C5A802A82}" srcOrd="0" destOrd="0" parTransId="{552D204D-B944-49F9-9718-BA76F86076D7}" sibTransId="{5A58FB45-FAB0-49C5-B487-3E0DCA886678}"/>
    <dgm:cxn modelId="{28EC9D8E-EF8B-48AF-B511-3AAE5F13FCB1}" type="presOf" srcId="{FAAD874B-3575-4665-B5D6-C09E4F564B73}" destId="{264E1532-146E-47A2-A23C-D64D71288217}" srcOrd="0" destOrd="0" presId="urn:microsoft.com/office/officeart/2005/8/layout/chevron2"/>
    <dgm:cxn modelId="{1F6FCA9F-77B7-4440-B618-47F82535AE77}" type="presOf" srcId="{9249FEF1-7C17-422E-89C1-23F5C61B89AF}" destId="{7D1AC403-089E-4580-BBEA-28509B5E9C43}" srcOrd="0" destOrd="1" presId="urn:microsoft.com/office/officeart/2005/8/layout/chevron2"/>
    <dgm:cxn modelId="{268057B2-4B51-486C-9068-839820B39479}" srcId="{A477C0DD-3A17-407E-903F-AA34AF497767}" destId="{9249FEF1-7C17-422E-89C1-23F5C61B89AF}" srcOrd="1" destOrd="0" parTransId="{211BE1F5-BC32-4FAC-B680-6F6C5B184DE1}" sibTransId="{3DACEF53-9CAF-4993-B749-88CE3DB45ABE}"/>
    <dgm:cxn modelId="{FD75B9B2-C04C-449A-8B1B-A19016886020}" type="presOf" srcId="{E042A950-0039-4D53-9761-7A5C5A802A82}" destId="{7D1AC403-089E-4580-BBEA-28509B5E9C43}" srcOrd="0" destOrd="0" presId="urn:microsoft.com/office/officeart/2005/8/layout/chevron2"/>
    <dgm:cxn modelId="{00434BCD-4900-4252-BAC3-45039FC289B8}" srcId="{CC7CB78C-4969-417F-96C5-4A26CE759DD4}" destId="{D1BD4805-F58F-4025-A686-B8A956E38F5D}" srcOrd="0" destOrd="0" parTransId="{F5CA5C67-DAF1-4381-A335-8B171DB96EF2}" sibTransId="{AB9D7B62-A098-4012-B270-EFA17BC97F55}"/>
    <dgm:cxn modelId="{0B0056D2-AF94-4F17-B583-2DB1DF95DA30}" srcId="{F7BC2EBE-3083-48B2-AFAD-3782A8B1750A}" destId="{A477C0DD-3A17-407E-903F-AA34AF497767}" srcOrd="2" destOrd="0" parTransId="{1C668BDF-34FD-4B61-9AC0-D8183CE0ED47}" sibTransId="{19EDFEFD-32CA-4D60-A97A-DACA76119A00}"/>
    <dgm:cxn modelId="{8D41AFE2-E277-42D0-8EBE-CCF12188DFCD}" type="presOf" srcId="{9B99C237-B79D-4929-9A3E-01C2A1E856CC}" destId="{98183921-0AA9-40F6-A175-0269294C4FB6}" srcOrd="0" destOrd="1" presId="urn:microsoft.com/office/officeart/2005/8/layout/chevron2"/>
    <dgm:cxn modelId="{720E33EA-9AC6-449E-B5B7-2FE8E3167A68}" type="presParOf" srcId="{8E8DE3AB-9C19-40E4-91C7-C8A1795E489A}" destId="{7122AECF-564C-4E22-8336-52045D91E1B8}" srcOrd="0" destOrd="0" presId="urn:microsoft.com/office/officeart/2005/8/layout/chevron2"/>
    <dgm:cxn modelId="{F652A708-95D5-4012-BBA0-0618E0E85E1E}" type="presParOf" srcId="{7122AECF-564C-4E22-8336-52045D91E1B8}" destId="{264E1532-146E-47A2-A23C-D64D71288217}" srcOrd="0" destOrd="0" presId="urn:microsoft.com/office/officeart/2005/8/layout/chevron2"/>
    <dgm:cxn modelId="{A18C6E18-A867-44C5-A447-DB5399082DF4}" type="presParOf" srcId="{7122AECF-564C-4E22-8336-52045D91E1B8}" destId="{FFAED1ED-CE78-4989-8533-460BC85CA8FC}" srcOrd="1" destOrd="0" presId="urn:microsoft.com/office/officeart/2005/8/layout/chevron2"/>
    <dgm:cxn modelId="{66C2AA9A-76B3-40F5-9769-87E51BF2E71C}" type="presParOf" srcId="{8E8DE3AB-9C19-40E4-91C7-C8A1795E489A}" destId="{384414CB-9F3F-4B34-8979-B4D416BA2298}" srcOrd="1" destOrd="0" presId="urn:microsoft.com/office/officeart/2005/8/layout/chevron2"/>
    <dgm:cxn modelId="{B2BF4380-F7DD-4D58-8DDF-C6729A1B3B1B}" type="presParOf" srcId="{8E8DE3AB-9C19-40E4-91C7-C8A1795E489A}" destId="{2887F06B-B930-42F3-98C2-1A1E59300A66}" srcOrd="2" destOrd="0" presId="urn:microsoft.com/office/officeart/2005/8/layout/chevron2"/>
    <dgm:cxn modelId="{9A0C8873-F376-43F0-B7FE-E7D5DDA848AF}" type="presParOf" srcId="{2887F06B-B930-42F3-98C2-1A1E59300A66}" destId="{37E2D74F-6833-4EAA-8EA6-E3B9D472E459}" srcOrd="0" destOrd="0" presId="urn:microsoft.com/office/officeart/2005/8/layout/chevron2"/>
    <dgm:cxn modelId="{FCE6F6F9-6F0C-435F-9DA0-4A8C4183BB3F}" type="presParOf" srcId="{2887F06B-B930-42F3-98C2-1A1E59300A66}" destId="{98183921-0AA9-40F6-A175-0269294C4FB6}" srcOrd="1" destOrd="0" presId="urn:microsoft.com/office/officeart/2005/8/layout/chevron2"/>
    <dgm:cxn modelId="{0C6868C3-FF44-45DF-9040-0A5DBE81B0B0}" type="presParOf" srcId="{8E8DE3AB-9C19-40E4-91C7-C8A1795E489A}" destId="{262E96EA-C340-4546-98B3-30789FD6DA0F}" srcOrd="3" destOrd="0" presId="urn:microsoft.com/office/officeart/2005/8/layout/chevron2"/>
    <dgm:cxn modelId="{F3DF42DF-17F3-4A05-97A1-795F67D6C2FD}" type="presParOf" srcId="{8E8DE3AB-9C19-40E4-91C7-C8A1795E489A}" destId="{4AA62D16-B0C1-4E98-9FCD-DC230E459CA9}" srcOrd="4" destOrd="0" presId="urn:microsoft.com/office/officeart/2005/8/layout/chevron2"/>
    <dgm:cxn modelId="{1948DAA7-BD53-45CE-AAE1-DE28E3F31B4D}" type="presParOf" srcId="{4AA62D16-B0C1-4E98-9FCD-DC230E459CA9}" destId="{CFC2630F-B27C-4087-9321-AB2268B5F582}" srcOrd="0" destOrd="0" presId="urn:microsoft.com/office/officeart/2005/8/layout/chevron2"/>
    <dgm:cxn modelId="{E3B3C36E-2E9D-43D5-8712-E421DF649332}" type="presParOf" srcId="{4AA62D16-B0C1-4E98-9FCD-DC230E459CA9}" destId="{7D1AC403-089E-4580-BBEA-28509B5E9C4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F26FA-4DE2-4CAD-A835-E5616B2E0006}">
      <dsp:nvSpPr>
        <dsp:cNvPr id="0" name=""/>
        <dsp:cNvSpPr/>
      </dsp:nvSpPr>
      <dsp:spPr>
        <a:xfrm>
          <a:off x="2103120" y="1080"/>
          <a:ext cx="8412480" cy="1107504"/>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281306" rIns="163225" bIns="281306" numCol="1" spcCol="1270" anchor="ctr" anchorCtr="0">
          <a:noAutofit/>
        </a:bodyPr>
        <a:lstStyle/>
        <a:p>
          <a:pPr marL="0" lvl="0" indent="0" algn="l" defTabSz="844550">
            <a:lnSpc>
              <a:spcPct val="90000"/>
            </a:lnSpc>
            <a:spcBef>
              <a:spcPct val="0"/>
            </a:spcBef>
            <a:spcAft>
              <a:spcPct val="35000"/>
            </a:spcAft>
            <a:buNone/>
          </a:pPr>
          <a:r>
            <a:rPr lang="en-US" sz="1900" kern="1200" dirty="0"/>
            <a:t>Explain what issues are tracked as part of gender-responsive monitoring of adaptation.</a:t>
          </a:r>
        </a:p>
      </dsp:txBody>
      <dsp:txXfrm>
        <a:off x="2103120" y="1080"/>
        <a:ext cx="8412480" cy="1107504"/>
      </dsp:txXfrm>
    </dsp:sp>
    <dsp:sp modelId="{F7525587-4D06-47EF-8F57-843BE347C48C}">
      <dsp:nvSpPr>
        <dsp:cNvPr id="0" name=""/>
        <dsp:cNvSpPr/>
      </dsp:nvSpPr>
      <dsp:spPr>
        <a:xfrm>
          <a:off x="0" y="1080"/>
          <a:ext cx="2103120" cy="1107504"/>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109397" rIns="111290" bIns="109397" numCol="1" spcCol="1270" anchor="ctr" anchorCtr="0">
          <a:noAutofit/>
        </a:bodyPr>
        <a:lstStyle/>
        <a:p>
          <a:pPr marL="0" lvl="0" indent="0" algn="ctr" defTabSz="1066800">
            <a:lnSpc>
              <a:spcPct val="90000"/>
            </a:lnSpc>
            <a:spcBef>
              <a:spcPct val="0"/>
            </a:spcBef>
            <a:spcAft>
              <a:spcPct val="35000"/>
            </a:spcAft>
            <a:buNone/>
          </a:pPr>
          <a:r>
            <a:rPr lang="en-US" sz="2400" kern="1200" dirty="0"/>
            <a:t>Explain</a:t>
          </a:r>
        </a:p>
      </dsp:txBody>
      <dsp:txXfrm>
        <a:off x="0" y="1080"/>
        <a:ext cx="2103120" cy="1107504"/>
      </dsp:txXfrm>
    </dsp:sp>
    <dsp:sp modelId="{D0D003CC-BB6A-466A-8851-2B794A124B30}">
      <dsp:nvSpPr>
        <dsp:cNvPr id="0" name=""/>
        <dsp:cNvSpPr/>
      </dsp:nvSpPr>
      <dsp:spPr>
        <a:xfrm>
          <a:off x="2103120" y="1175035"/>
          <a:ext cx="8412480" cy="1107504"/>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281306" rIns="163225" bIns="281306" numCol="1" spcCol="1270" anchor="ctr" anchorCtr="0">
          <a:noAutofit/>
        </a:bodyPr>
        <a:lstStyle/>
        <a:p>
          <a:pPr marL="0" lvl="0" indent="0" algn="l" defTabSz="844550">
            <a:lnSpc>
              <a:spcPct val="90000"/>
            </a:lnSpc>
            <a:spcBef>
              <a:spcPct val="0"/>
            </a:spcBef>
            <a:spcAft>
              <a:spcPct val="35000"/>
            </a:spcAft>
            <a:buNone/>
          </a:pPr>
          <a:r>
            <a:rPr lang="en-US" sz="1900" kern="1200" dirty="0"/>
            <a:t>Identify data sources for gender-responsive monitoring and key steps in measuring gender-related changes.</a:t>
          </a:r>
        </a:p>
      </dsp:txBody>
      <dsp:txXfrm>
        <a:off x="2103120" y="1175035"/>
        <a:ext cx="8412480" cy="1107504"/>
      </dsp:txXfrm>
    </dsp:sp>
    <dsp:sp modelId="{1AC721FB-EFDA-4735-BAE4-31E0073C35D7}">
      <dsp:nvSpPr>
        <dsp:cNvPr id="0" name=""/>
        <dsp:cNvSpPr/>
      </dsp:nvSpPr>
      <dsp:spPr>
        <a:xfrm>
          <a:off x="0" y="1175035"/>
          <a:ext cx="2103120" cy="1107504"/>
        </a:xfrm>
        <a:prstGeom prst="rect">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109397" rIns="111290" bIns="109397" numCol="1" spcCol="1270" anchor="ctr" anchorCtr="0">
          <a:noAutofit/>
        </a:bodyPr>
        <a:lstStyle/>
        <a:p>
          <a:pPr marL="0" lvl="0" indent="0" algn="ctr" defTabSz="1066800">
            <a:lnSpc>
              <a:spcPct val="90000"/>
            </a:lnSpc>
            <a:spcBef>
              <a:spcPct val="0"/>
            </a:spcBef>
            <a:spcAft>
              <a:spcPct val="35000"/>
            </a:spcAft>
            <a:buNone/>
          </a:pPr>
          <a:r>
            <a:rPr lang="en-US" sz="2400" kern="1200"/>
            <a:t>Identify</a:t>
          </a:r>
        </a:p>
      </dsp:txBody>
      <dsp:txXfrm>
        <a:off x="0" y="1175035"/>
        <a:ext cx="2103120" cy="1107504"/>
      </dsp:txXfrm>
    </dsp:sp>
    <dsp:sp modelId="{26E78F6B-57A8-4931-81C7-29F5A621CE7A}">
      <dsp:nvSpPr>
        <dsp:cNvPr id="0" name=""/>
        <dsp:cNvSpPr/>
      </dsp:nvSpPr>
      <dsp:spPr>
        <a:xfrm>
          <a:off x="2103120" y="2348990"/>
          <a:ext cx="8412480" cy="1107504"/>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281306" rIns="163225" bIns="281306" numCol="1" spcCol="1270" anchor="ctr" anchorCtr="0">
          <a:noAutofit/>
        </a:bodyPr>
        <a:lstStyle/>
        <a:p>
          <a:pPr marL="0" lvl="0" indent="0" algn="l" defTabSz="844550">
            <a:lnSpc>
              <a:spcPct val="90000"/>
            </a:lnSpc>
            <a:spcBef>
              <a:spcPct val="0"/>
            </a:spcBef>
            <a:spcAft>
              <a:spcPct val="35000"/>
            </a:spcAft>
            <a:buNone/>
          </a:pPr>
          <a:r>
            <a:rPr lang="en-US" sz="1900" kern="1200" dirty="0"/>
            <a:t>Design gender-responsive indicators for monitoring gender in agricultural adaptation plans and projects.</a:t>
          </a:r>
        </a:p>
      </dsp:txBody>
      <dsp:txXfrm>
        <a:off x="2103120" y="2348990"/>
        <a:ext cx="8412480" cy="1107504"/>
      </dsp:txXfrm>
    </dsp:sp>
    <dsp:sp modelId="{F1D21452-77E2-49E3-997B-8E8EA13E1EF3}">
      <dsp:nvSpPr>
        <dsp:cNvPr id="0" name=""/>
        <dsp:cNvSpPr/>
      </dsp:nvSpPr>
      <dsp:spPr>
        <a:xfrm>
          <a:off x="0" y="2348990"/>
          <a:ext cx="2103120" cy="1107504"/>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109397" rIns="111290" bIns="109397" numCol="1" spcCol="1270" anchor="ctr" anchorCtr="0">
          <a:noAutofit/>
        </a:bodyPr>
        <a:lstStyle/>
        <a:p>
          <a:pPr marL="0" lvl="0" indent="0" algn="ctr" defTabSz="1066800">
            <a:lnSpc>
              <a:spcPct val="90000"/>
            </a:lnSpc>
            <a:spcBef>
              <a:spcPct val="0"/>
            </a:spcBef>
            <a:spcAft>
              <a:spcPct val="35000"/>
            </a:spcAft>
            <a:buNone/>
          </a:pPr>
          <a:r>
            <a:rPr lang="en-US" sz="2400" kern="1200" dirty="0"/>
            <a:t>Design</a:t>
          </a:r>
        </a:p>
      </dsp:txBody>
      <dsp:txXfrm>
        <a:off x="0" y="2348990"/>
        <a:ext cx="2103120" cy="11075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FF20B8-D438-4A01-AA93-3B9316535E62}">
      <dsp:nvSpPr>
        <dsp:cNvPr id="0" name=""/>
        <dsp:cNvSpPr/>
      </dsp:nvSpPr>
      <dsp:spPr>
        <a:xfrm>
          <a:off x="0" y="311459"/>
          <a:ext cx="3374619" cy="202477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b="1" kern="1200" dirty="0"/>
            <a:t>Goal/impact</a:t>
          </a:r>
        </a:p>
        <a:p>
          <a:pPr marL="228600" lvl="1" indent="-228600" algn="l" defTabSz="977900">
            <a:lnSpc>
              <a:spcPct val="90000"/>
            </a:lnSpc>
            <a:spcBef>
              <a:spcPct val="0"/>
            </a:spcBef>
            <a:spcAft>
              <a:spcPct val="15000"/>
            </a:spcAft>
            <a:buChar char="•"/>
          </a:pPr>
          <a:r>
            <a:rPr lang="en-GB" sz="2200" kern="1200" dirty="0"/>
            <a:t>What will be achieved ultimately in agriculture with regards to adaptation?</a:t>
          </a:r>
        </a:p>
      </dsp:txBody>
      <dsp:txXfrm>
        <a:off x="0" y="311459"/>
        <a:ext cx="3374619" cy="2024771"/>
      </dsp:txXfrm>
    </dsp:sp>
    <dsp:sp modelId="{A56CBBFD-2E0A-4EF2-8969-76AFB4171003}">
      <dsp:nvSpPr>
        <dsp:cNvPr id="0" name=""/>
        <dsp:cNvSpPr/>
      </dsp:nvSpPr>
      <dsp:spPr>
        <a:xfrm>
          <a:off x="3712081" y="311459"/>
          <a:ext cx="3374619" cy="2024771"/>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b="1" kern="1200" dirty="0"/>
            <a:t>Outcome</a:t>
          </a:r>
        </a:p>
        <a:p>
          <a:pPr marL="228600" lvl="1" indent="-228600" algn="l" defTabSz="977900">
            <a:lnSpc>
              <a:spcPct val="90000"/>
            </a:lnSpc>
            <a:spcBef>
              <a:spcPct val="0"/>
            </a:spcBef>
            <a:spcAft>
              <a:spcPct val="15000"/>
            </a:spcAft>
            <a:buChar char="•"/>
          </a:pPr>
          <a:r>
            <a:rPr lang="en-GB" sz="2200" kern="1200" dirty="0"/>
            <a:t>Where will adaptation in agriculture be in five years?</a:t>
          </a:r>
        </a:p>
      </dsp:txBody>
      <dsp:txXfrm>
        <a:off x="3712081" y="311459"/>
        <a:ext cx="3374619" cy="2024771"/>
      </dsp:txXfrm>
    </dsp:sp>
    <dsp:sp modelId="{ADD4C7EF-FB70-4AAB-9104-B24AA610004A}">
      <dsp:nvSpPr>
        <dsp:cNvPr id="0" name=""/>
        <dsp:cNvSpPr/>
      </dsp:nvSpPr>
      <dsp:spPr>
        <a:xfrm>
          <a:off x="7424163" y="311459"/>
          <a:ext cx="3374619" cy="2024771"/>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b="1" kern="1200" dirty="0"/>
            <a:t>Output</a:t>
          </a:r>
        </a:p>
        <a:p>
          <a:pPr marL="228600" lvl="1" indent="-228600" algn="l" defTabSz="977900">
            <a:lnSpc>
              <a:spcPct val="90000"/>
            </a:lnSpc>
            <a:spcBef>
              <a:spcPct val="0"/>
            </a:spcBef>
            <a:spcAft>
              <a:spcPct val="15000"/>
            </a:spcAft>
            <a:buChar char="•"/>
          </a:pPr>
          <a:r>
            <a:rPr lang="en-GB" sz="2200" kern="1200" dirty="0"/>
            <a:t>What will adaptation programs or policies provide?</a:t>
          </a:r>
        </a:p>
      </dsp:txBody>
      <dsp:txXfrm>
        <a:off x="7424163" y="311459"/>
        <a:ext cx="3374619" cy="2024771"/>
      </dsp:txXfrm>
    </dsp:sp>
    <dsp:sp modelId="{F69FB12B-591D-46CC-AC23-91D29B1F8663}">
      <dsp:nvSpPr>
        <dsp:cNvPr id="0" name=""/>
        <dsp:cNvSpPr/>
      </dsp:nvSpPr>
      <dsp:spPr>
        <a:xfrm>
          <a:off x="1856040" y="2673692"/>
          <a:ext cx="3374619" cy="2024771"/>
        </a:xfrm>
        <a:prstGeom prst="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b="1" kern="1200" dirty="0"/>
            <a:t>Activities</a:t>
          </a:r>
        </a:p>
        <a:p>
          <a:pPr marL="228600" lvl="1" indent="-228600" algn="l" defTabSz="977900">
            <a:lnSpc>
              <a:spcPct val="90000"/>
            </a:lnSpc>
            <a:spcBef>
              <a:spcPct val="0"/>
            </a:spcBef>
            <a:spcAft>
              <a:spcPct val="15000"/>
            </a:spcAft>
            <a:buChar char="•"/>
          </a:pPr>
          <a:r>
            <a:rPr lang="en-GB" sz="2200" kern="1200" dirty="0"/>
            <a:t>What will be done to produce outputs?</a:t>
          </a:r>
        </a:p>
      </dsp:txBody>
      <dsp:txXfrm>
        <a:off x="1856040" y="2673692"/>
        <a:ext cx="3374619" cy="2024771"/>
      </dsp:txXfrm>
    </dsp:sp>
    <dsp:sp modelId="{8B87F150-B3A3-4B66-8268-9E962B7EE07C}">
      <dsp:nvSpPr>
        <dsp:cNvPr id="0" name=""/>
        <dsp:cNvSpPr/>
      </dsp:nvSpPr>
      <dsp:spPr>
        <a:xfrm>
          <a:off x="5568122" y="2673692"/>
          <a:ext cx="3374619" cy="2024771"/>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b="1" kern="1200" dirty="0"/>
            <a:t>Inputs</a:t>
          </a:r>
        </a:p>
        <a:p>
          <a:pPr marL="228600" lvl="1" indent="-228600" algn="l" defTabSz="977900">
            <a:lnSpc>
              <a:spcPct val="90000"/>
            </a:lnSpc>
            <a:spcBef>
              <a:spcPct val="0"/>
            </a:spcBef>
            <a:spcAft>
              <a:spcPct val="15000"/>
            </a:spcAft>
            <a:buChar char="•"/>
          </a:pPr>
          <a:r>
            <a:rPr lang="en-GB" sz="2200" kern="1200" dirty="0"/>
            <a:t>What financial, human and material resources are needed to implement activities?</a:t>
          </a:r>
        </a:p>
      </dsp:txBody>
      <dsp:txXfrm>
        <a:off x="5568122" y="2673692"/>
        <a:ext cx="3374619" cy="20247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C5FFD6-76DF-486F-B4DB-81D146589933}">
      <dsp:nvSpPr>
        <dsp:cNvPr id="0" name=""/>
        <dsp:cNvSpPr/>
      </dsp:nvSpPr>
      <dsp:spPr>
        <a:xfrm>
          <a:off x="1283" y="77507"/>
          <a:ext cx="3003723" cy="150186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GB" sz="2700" kern="1200" dirty="0"/>
            <a:t>When measuring the </a:t>
          </a:r>
          <a:r>
            <a:rPr lang="en-GB" sz="2700" b="1" kern="1200" dirty="0"/>
            <a:t>process of adaptation</a:t>
          </a:r>
          <a:endParaRPr lang="en-GB" sz="2700" kern="1200" dirty="0"/>
        </a:p>
      </dsp:txBody>
      <dsp:txXfrm>
        <a:off x="45271" y="121495"/>
        <a:ext cx="2915747" cy="1413885"/>
      </dsp:txXfrm>
    </dsp:sp>
    <dsp:sp modelId="{A11C43F7-8BFD-4928-AE78-F55DAD679D8F}">
      <dsp:nvSpPr>
        <dsp:cNvPr id="0" name=""/>
        <dsp:cNvSpPr/>
      </dsp:nvSpPr>
      <dsp:spPr>
        <a:xfrm>
          <a:off x="301656" y="1579369"/>
          <a:ext cx="300372" cy="1534962"/>
        </a:xfrm>
        <a:custGeom>
          <a:avLst/>
          <a:gdLst/>
          <a:ahLst/>
          <a:cxnLst/>
          <a:rect l="0" t="0" r="0" b="0"/>
          <a:pathLst>
            <a:path>
              <a:moveTo>
                <a:pt x="0" y="0"/>
              </a:moveTo>
              <a:lnTo>
                <a:pt x="0" y="1534962"/>
              </a:lnTo>
              <a:lnTo>
                <a:pt x="300372" y="153496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519F94-0AE9-4E82-B6E3-4E30F4D577CC}">
      <dsp:nvSpPr>
        <dsp:cNvPr id="0" name=""/>
        <dsp:cNvSpPr/>
      </dsp:nvSpPr>
      <dsp:spPr>
        <a:xfrm>
          <a:off x="602028" y="1954835"/>
          <a:ext cx="2402978" cy="2318994"/>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GB" sz="1500" kern="1200" dirty="0"/>
            <a:t>Track advancement in implementing policies and plans with </a:t>
          </a:r>
          <a:r>
            <a:rPr lang="en-GB" sz="1500" b="1" kern="1200" dirty="0"/>
            <a:t>equitable participation and influence by women and men </a:t>
          </a:r>
        </a:p>
      </dsp:txBody>
      <dsp:txXfrm>
        <a:off x="669949" y="2022756"/>
        <a:ext cx="2267136" cy="2183152"/>
      </dsp:txXfrm>
    </dsp:sp>
    <dsp:sp modelId="{8C5932F8-1B1D-432D-B5CB-F7D9083B72D4}">
      <dsp:nvSpPr>
        <dsp:cNvPr id="0" name=""/>
        <dsp:cNvSpPr/>
      </dsp:nvSpPr>
      <dsp:spPr>
        <a:xfrm>
          <a:off x="3755938" y="77507"/>
          <a:ext cx="3003723" cy="1501861"/>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GB" sz="2700" kern="1200" dirty="0"/>
            <a:t>When measuring </a:t>
          </a:r>
          <a:r>
            <a:rPr lang="en-GB" sz="2700" b="1" kern="1200" dirty="0"/>
            <a:t>adaptation outcomes</a:t>
          </a:r>
          <a:r>
            <a:rPr lang="en-GB" sz="2700" kern="1200" dirty="0"/>
            <a:t> </a:t>
          </a:r>
        </a:p>
      </dsp:txBody>
      <dsp:txXfrm>
        <a:off x="3799926" y="121495"/>
        <a:ext cx="2915747" cy="1413885"/>
      </dsp:txXfrm>
    </dsp:sp>
    <dsp:sp modelId="{EDE7C8C1-8E6E-45A3-85DB-132844655A51}">
      <dsp:nvSpPr>
        <dsp:cNvPr id="0" name=""/>
        <dsp:cNvSpPr/>
      </dsp:nvSpPr>
      <dsp:spPr>
        <a:xfrm>
          <a:off x="4056310" y="1579369"/>
          <a:ext cx="300372" cy="1515506"/>
        </a:xfrm>
        <a:custGeom>
          <a:avLst/>
          <a:gdLst/>
          <a:ahLst/>
          <a:cxnLst/>
          <a:rect l="0" t="0" r="0" b="0"/>
          <a:pathLst>
            <a:path>
              <a:moveTo>
                <a:pt x="0" y="0"/>
              </a:moveTo>
              <a:lnTo>
                <a:pt x="0" y="1515506"/>
              </a:lnTo>
              <a:lnTo>
                <a:pt x="300372" y="151550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C1650E-0BE7-4A4F-B01C-7C77BACCE315}">
      <dsp:nvSpPr>
        <dsp:cNvPr id="0" name=""/>
        <dsp:cNvSpPr/>
      </dsp:nvSpPr>
      <dsp:spPr>
        <a:xfrm>
          <a:off x="4356682" y="1954835"/>
          <a:ext cx="2402978" cy="228008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GB" sz="1500" kern="1200" dirty="0"/>
            <a:t>Track an increase in water availability for both </a:t>
          </a:r>
          <a:r>
            <a:rPr lang="en-GB" sz="1500" b="1" kern="1200" dirty="0"/>
            <a:t>men’s and women’s responsibilities </a:t>
          </a:r>
          <a:r>
            <a:rPr lang="en-GB" sz="1500" kern="1200" dirty="0"/>
            <a:t>during drought at sub-national level as a result of women and men employing </a:t>
          </a:r>
          <a:r>
            <a:rPr lang="en-GB" sz="1500" b="1" kern="1200" dirty="0"/>
            <a:t>labour-reducing adaptive practices </a:t>
          </a:r>
          <a:r>
            <a:rPr lang="en-GB" sz="1500" kern="1200" dirty="0"/>
            <a:t>like rain water harvesting. </a:t>
          </a:r>
        </a:p>
      </dsp:txBody>
      <dsp:txXfrm>
        <a:off x="4423463" y="2021616"/>
        <a:ext cx="2269416" cy="2146519"/>
      </dsp:txXfrm>
    </dsp:sp>
    <dsp:sp modelId="{AC3382A4-927A-44CA-9AD0-4025428B08F3}">
      <dsp:nvSpPr>
        <dsp:cNvPr id="0" name=""/>
        <dsp:cNvSpPr/>
      </dsp:nvSpPr>
      <dsp:spPr>
        <a:xfrm>
          <a:off x="7510592" y="77507"/>
          <a:ext cx="3003723" cy="1501861"/>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GB" sz="2700" kern="1200" dirty="0"/>
            <a:t>When measuring an </a:t>
          </a:r>
          <a:r>
            <a:rPr lang="en-GB" sz="2700" b="1" kern="1200" dirty="0"/>
            <a:t>increase in adaptation capacity</a:t>
          </a:r>
          <a:endParaRPr lang="en-GB" sz="2700" kern="1200" dirty="0"/>
        </a:p>
      </dsp:txBody>
      <dsp:txXfrm>
        <a:off x="7554580" y="121495"/>
        <a:ext cx="2915747" cy="1413885"/>
      </dsp:txXfrm>
    </dsp:sp>
    <dsp:sp modelId="{6092311C-3EBB-4A47-BC2C-E8CC37F03A11}">
      <dsp:nvSpPr>
        <dsp:cNvPr id="0" name=""/>
        <dsp:cNvSpPr/>
      </dsp:nvSpPr>
      <dsp:spPr>
        <a:xfrm>
          <a:off x="7810965" y="1579369"/>
          <a:ext cx="300372" cy="1515295"/>
        </a:xfrm>
        <a:custGeom>
          <a:avLst/>
          <a:gdLst/>
          <a:ahLst/>
          <a:cxnLst/>
          <a:rect l="0" t="0" r="0" b="0"/>
          <a:pathLst>
            <a:path>
              <a:moveTo>
                <a:pt x="0" y="0"/>
              </a:moveTo>
              <a:lnTo>
                <a:pt x="0" y="1515295"/>
              </a:lnTo>
              <a:lnTo>
                <a:pt x="300372" y="151529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7CF812-9192-4621-82DB-FEFCC8B2B55E}">
      <dsp:nvSpPr>
        <dsp:cNvPr id="0" name=""/>
        <dsp:cNvSpPr/>
      </dsp:nvSpPr>
      <dsp:spPr>
        <a:xfrm>
          <a:off x="8111337" y="1954835"/>
          <a:ext cx="2402978" cy="227966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GB" sz="1500" kern="1200" dirty="0"/>
            <a:t>Track % women, men who report </a:t>
          </a:r>
          <a:r>
            <a:rPr lang="en-GB" sz="1500" b="1" kern="1200" dirty="0"/>
            <a:t>increased access to financial resources and knowledge </a:t>
          </a:r>
          <a:r>
            <a:rPr lang="en-GB" sz="1500" kern="1200" dirty="0"/>
            <a:t>about climate change impacts, or report </a:t>
          </a:r>
          <a:r>
            <a:rPr lang="en-GB" sz="1500" b="1" kern="1200" dirty="0"/>
            <a:t>increased participation in farmers’ groups</a:t>
          </a:r>
          <a:r>
            <a:rPr lang="en-GB" sz="1500" kern="1200" dirty="0"/>
            <a:t>, or more </a:t>
          </a:r>
          <a:r>
            <a:rPr lang="en-GB" sz="1500" b="1" kern="1200" dirty="0"/>
            <a:t>sharing of decision-making at household level</a:t>
          </a:r>
          <a:r>
            <a:rPr lang="en-GB" sz="1500" kern="1200" dirty="0"/>
            <a:t>. </a:t>
          </a:r>
        </a:p>
      </dsp:txBody>
      <dsp:txXfrm>
        <a:off x="8178106" y="2021604"/>
        <a:ext cx="2269440" cy="21461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3396F1-44AE-498C-879E-0C9855E6702C}">
      <dsp:nvSpPr>
        <dsp:cNvPr id="0" name=""/>
        <dsp:cNvSpPr/>
      </dsp:nvSpPr>
      <dsp:spPr>
        <a:xfrm rot="16200000">
          <a:off x="360937" y="-355674"/>
          <a:ext cx="4351338" cy="5062686"/>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n-GB" sz="2400" b="1" kern="1200" dirty="0"/>
            <a:t>Quantitative indicators</a:t>
          </a:r>
        </a:p>
        <a:p>
          <a:pPr marL="228600" lvl="1" indent="-228600" algn="l" defTabSz="889000">
            <a:lnSpc>
              <a:spcPct val="90000"/>
            </a:lnSpc>
            <a:spcBef>
              <a:spcPct val="0"/>
            </a:spcBef>
            <a:spcAft>
              <a:spcPct val="15000"/>
            </a:spcAft>
            <a:buChar char="•"/>
          </a:pPr>
          <a:r>
            <a:rPr lang="en-GB" sz="2000" kern="1200" dirty="0"/>
            <a:t>based on quantifiable data, often collected through a survey, and are usually expressed as numbers or percentages</a:t>
          </a:r>
        </a:p>
        <a:p>
          <a:pPr marL="228600" lvl="1" indent="-228600" algn="l" defTabSz="889000">
            <a:lnSpc>
              <a:spcPct val="90000"/>
            </a:lnSpc>
            <a:spcBef>
              <a:spcPct val="0"/>
            </a:spcBef>
            <a:spcAft>
              <a:spcPct val="15000"/>
            </a:spcAft>
            <a:buChar char="•"/>
          </a:pPr>
          <a:r>
            <a:rPr lang="en-GB" sz="2000" kern="1200" dirty="0"/>
            <a:t>e.g. number/percentage of farmers adopting climate-resilient livestock practices by age and sex, or the percentage of female adaptation committee members</a:t>
          </a:r>
        </a:p>
      </dsp:txBody>
      <dsp:txXfrm rot="5400000">
        <a:off x="5263" y="870268"/>
        <a:ext cx="5062686" cy="2610802"/>
      </dsp:txXfrm>
    </dsp:sp>
    <dsp:sp modelId="{293BA7F6-A4FE-4178-8021-816217614B57}">
      <dsp:nvSpPr>
        <dsp:cNvPr id="0" name=""/>
        <dsp:cNvSpPr/>
      </dsp:nvSpPr>
      <dsp:spPr>
        <a:xfrm rot="16200000">
          <a:off x="5803324" y="-355674"/>
          <a:ext cx="4351338" cy="5062686"/>
        </a:xfrm>
        <a:prstGeom prst="flowChartManualOperation">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n-GB" sz="2400" b="1" kern="1200" dirty="0"/>
            <a:t>Qualitative indicators</a:t>
          </a:r>
        </a:p>
        <a:p>
          <a:pPr marL="228600" lvl="1" indent="-228600" algn="l" defTabSz="889000">
            <a:lnSpc>
              <a:spcPct val="90000"/>
            </a:lnSpc>
            <a:spcBef>
              <a:spcPct val="0"/>
            </a:spcBef>
            <a:spcAft>
              <a:spcPct val="15000"/>
            </a:spcAft>
            <a:buChar char="•"/>
          </a:pPr>
          <a:r>
            <a:rPr lang="en-GB" sz="2000" kern="1200" dirty="0"/>
            <a:t>measure quality of perceptions and experiences, as well as behaviour and attitudes, and are based on data collected through participatory methods</a:t>
          </a:r>
        </a:p>
        <a:p>
          <a:pPr marL="228600" lvl="1" indent="-228600" algn="l" defTabSz="889000">
            <a:lnSpc>
              <a:spcPct val="90000"/>
            </a:lnSpc>
            <a:spcBef>
              <a:spcPct val="0"/>
            </a:spcBef>
            <a:spcAft>
              <a:spcPct val="15000"/>
            </a:spcAft>
            <a:buChar char="•"/>
          </a:pPr>
          <a:r>
            <a:rPr lang="en-GB" sz="2000" kern="1200" dirty="0"/>
            <a:t>e.g. growth in knowledge and skills on climate change in the sector, by sex</a:t>
          </a:r>
        </a:p>
      </dsp:txBody>
      <dsp:txXfrm rot="5400000">
        <a:off x="5447650" y="870268"/>
        <a:ext cx="5062686" cy="26108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4E1532-146E-47A2-A23C-D64D71288217}">
      <dsp:nvSpPr>
        <dsp:cNvPr id="0" name=""/>
        <dsp:cNvSpPr/>
      </dsp:nvSpPr>
      <dsp:spPr>
        <a:xfrm rot="5400000">
          <a:off x="-236795" y="238852"/>
          <a:ext cx="1578634" cy="1105044"/>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t>Goal/impact</a:t>
          </a:r>
        </a:p>
      </dsp:txBody>
      <dsp:txXfrm rot="-5400000">
        <a:off x="0" y="554579"/>
        <a:ext cx="1105044" cy="473590"/>
      </dsp:txXfrm>
    </dsp:sp>
    <dsp:sp modelId="{FFAED1ED-CE78-4989-8533-460BC85CA8FC}">
      <dsp:nvSpPr>
        <dsp:cNvPr id="0" name=""/>
        <dsp:cNvSpPr/>
      </dsp:nvSpPr>
      <dsp:spPr>
        <a:xfrm rot="5400000">
          <a:off x="5297265" y="-4190163"/>
          <a:ext cx="1026112" cy="9410555"/>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b="0" kern="1200" dirty="0"/>
            <a:t>Resilience of rural women and men to the impacts of adaptation on agricultural livelihoods is improved.</a:t>
          </a:r>
        </a:p>
      </dsp:txBody>
      <dsp:txXfrm rot="-5400000">
        <a:off x="1105044" y="52149"/>
        <a:ext cx="9360464" cy="925930"/>
      </dsp:txXfrm>
    </dsp:sp>
    <dsp:sp modelId="{37E2D74F-6833-4EAA-8EA6-E3B9D472E459}">
      <dsp:nvSpPr>
        <dsp:cNvPr id="0" name=""/>
        <dsp:cNvSpPr/>
      </dsp:nvSpPr>
      <dsp:spPr>
        <a:xfrm rot="5400000">
          <a:off x="-236795" y="1623146"/>
          <a:ext cx="1578634" cy="1105044"/>
        </a:xfrm>
        <a:prstGeom prst="chevron">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t>Outcome</a:t>
          </a:r>
        </a:p>
      </dsp:txBody>
      <dsp:txXfrm rot="-5400000">
        <a:off x="0" y="1938873"/>
        <a:ext cx="1105044" cy="473590"/>
      </dsp:txXfrm>
    </dsp:sp>
    <dsp:sp modelId="{98183921-0AA9-40F6-A175-0269294C4FB6}">
      <dsp:nvSpPr>
        <dsp:cNvPr id="0" name=""/>
        <dsp:cNvSpPr/>
      </dsp:nvSpPr>
      <dsp:spPr>
        <a:xfrm rot="5400000">
          <a:off x="5297265" y="-2805869"/>
          <a:ext cx="1026112" cy="9410555"/>
        </a:xfrm>
        <a:prstGeom prst="round2Same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Policies recognize women and men as key actors in adaptation and enable them to benefit equally.</a:t>
          </a:r>
        </a:p>
        <a:p>
          <a:pPr marL="228600" lvl="1" indent="-228600" algn="l" defTabSz="889000">
            <a:lnSpc>
              <a:spcPct val="90000"/>
            </a:lnSpc>
            <a:spcBef>
              <a:spcPct val="0"/>
            </a:spcBef>
            <a:spcAft>
              <a:spcPct val="15000"/>
            </a:spcAft>
            <a:buChar char="•"/>
          </a:pPr>
          <a:r>
            <a:rPr lang="en-GB" sz="2000" kern="1200" dirty="0"/>
            <a:t>Indicator: Number of gender-responsive targets included in the policy.</a:t>
          </a:r>
        </a:p>
      </dsp:txBody>
      <dsp:txXfrm rot="-5400000">
        <a:off x="1105044" y="1436443"/>
        <a:ext cx="9360464" cy="925930"/>
      </dsp:txXfrm>
    </dsp:sp>
    <dsp:sp modelId="{CFC2630F-B27C-4087-9321-AB2268B5F582}">
      <dsp:nvSpPr>
        <dsp:cNvPr id="0" name=""/>
        <dsp:cNvSpPr/>
      </dsp:nvSpPr>
      <dsp:spPr>
        <a:xfrm rot="5400000">
          <a:off x="-236795" y="3007440"/>
          <a:ext cx="1578634" cy="1105044"/>
        </a:xfrm>
        <a:prstGeom prst="chevron">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t>Output</a:t>
          </a:r>
        </a:p>
      </dsp:txBody>
      <dsp:txXfrm rot="-5400000">
        <a:off x="0" y="3323167"/>
        <a:ext cx="1105044" cy="473590"/>
      </dsp:txXfrm>
    </dsp:sp>
    <dsp:sp modelId="{7D1AC403-089E-4580-BBEA-28509B5E9C43}">
      <dsp:nvSpPr>
        <dsp:cNvPr id="0" name=""/>
        <dsp:cNvSpPr/>
      </dsp:nvSpPr>
      <dsp:spPr>
        <a:xfrm rot="5400000">
          <a:off x="5297265" y="-1421576"/>
          <a:ext cx="1026112" cy="9410555"/>
        </a:xfrm>
        <a:prstGeom prst="round2Same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Impact assessments of possible gender-differentiated outcomes of policy options are undertaken. </a:t>
          </a:r>
        </a:p>
        <a:p>
          <a:pPr marL="228600" lvl="1" indent="-228600" algn="l" defTabSz="889000">
            <a:lnSpc>
              <a:spcPct val="90000"/>
            </a:lnSpc>
            <a:spcBef>
              <a:spcPct val="0"/>
            </a:spcBef>
            <a:spcAft>
              <a:spcPct val="15000"/>
            </a:spcAft>
            <a:buChar char="•"/>
          </a:pPr>
          <a:r>
            <a:rPr lang="en-GB" sz="2000" kern="1200" dirty="0"/>
            <a:t>Indicator: Percentage of impact assessments that include gender analysis</a:t>
          </a:r>
        </a:p>
      </dsp:txBody>
      <dsp:txXfrm rot="-5400000">
        <a:off x="1105044" y="2820736"/>
        <a:ext cx="9360464" cy="925930"/>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C72F1D-44E8-4F3E-B893-ADB2081818E8}" type="datetimeFigureOut">
              <a:rPr lang="en-GB" smtClean="0"/>
              <a:t>01/06/2021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2FE308-F6FB-49C3-9666-0FDC9EF04481}" type="slidenum">
              <a:rPr lang="en-GB" smtClean="0"/>
              <a:t>‹#›</a:t>
            </a:fld>
            <a:endParaRPr lang="en-GB"/>
          </a:p>
        </p:txBody>
      </p:sp>
    </p:spTree>
    <p:extLst>
      <p:ext uri="{BB962C8B-B14F-4D97-AF65-F5344CB8AC3E}">
        <p14:creationId xmlns:p14="http://schemas.microsoft.com/office/powerpoint/2010/main" val="3142481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to trainer: See Unit 5.1 in the Guide for Trainers for ideas on a session on measuring progress on adaptation from a gender perspective.</a:t>
            </a:r>
          </a:p>
        </p:txBody>
      </p:sp>
      <p:sp>
        <p:nvSpPr>
          <p:cNvPr id="4" name="Slide Number Placeholder 3"/>
          <p:cNvSpPr>
            <a:spLocks noGrp="1"/>
          </p:cNvSpPr>
          <p:nvPr>
            <p:ph type="sldNum" sz="quarter" idx="5"/>
          </p:nvPr>
        </p:nvSpPr>
        <p:spPr/>
        <p:txBody>
          <a:bodyPr/>
          <a:lstStyle/>
          <a:p>
            <a:fld id="{5A2FE308-F6FB-49C3-9666-0FDC9EF04481}" type="slidenum">
              <a:rPr lang="en-GB" smtClean="0"/>
              <a:t>1</a:t>
            </a:fld>
            <a:endParaRPr lang="en-GB"/>
          </a:p>
        </p:txBody>
      </p:sp>
    </p:spTree>
    <p:extLst>
      <p:ext uri="{BB962C8B-B14F-4D97-AF65-F5344CB8AC3E}">
        <p14:creationId xmlns:p14="http://schemas.microsoft.com/office/powerpoint/2010/main" val="1837000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to trainer: Before showing this slide, you may want to ask participants if they know the definitions of or can give examples of the key terms in a monitoring framework: goal, outcomes, outputs, activities and inputs. You can direct them to this table in the guide, Table 5.1.1.</a:t>
            </a:r>
          </a:p>
        </p:txBody>
      </p:sp>
      <p:sp>
        <p:nvSpPr>
          <p:cNvPr id="4" name="Slide Number Placeholder 3"/>
          <p:cNvSpPr>
            <a:spLocks noGrp="1"/>
          </p:cNvSpPr>
          <p:nvPr>
            <p:ph type="sldNum" sz="quarter" idx="5"/>
          </p:nvPr>
        </p:nvSpPr>
        <p:spPr/>
        <p:txBody>
          <a:bodyPr/>
          <a:lstStyle/>
          <a:p>
            <a:fld id="{5A2FE308-F6FB-49C3-9666-0FDC9EF04481}" type="slidenum">
              <a:rPr lang="en-GB" smtClean="0"/>
              <a:t>4</a:t>
            </a:fld>
            <a:endParaRPr lang="en-GB"/>
          </a:p>
        </p:txBody>
      </p:sp>
    </p:spTree>
    <p:extLst>
      <p:ext uri="{BB962C8B-B14F-4D97-AF65-F5344CB8AC3E}">
        <p14:creationId xmlns:p14="http://schemas.microsoft.com/office/powerpoint/2010/main" val="3896553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to trainer: Ask participants if they can think of other examples. See Box 5.1.1 for further ideas.</a:t>
            </a:r>
          </a:p>
        </p:txBody>
      </p:sp>
      <p:sp>
        <p:nvSpPr>
          <p:cNvPr id="4" name="Slide Number Placeholder 3"/>
          <p:cNvSpPr>
            <a:spLocks noGrp="1"/>
          </p:cNvSpPr>
          <p:nvPr>
            <p:ph type="sldNum" sz="quarter" idx="5"/>
          </p:nvPr>
        </p:nvSpPr>
        <p:spPr/>
        <p:txBody>
          <a:bodyPr/>
          <a:lstStyle/>
          <a:p>
            <a:fld id="{5A2FE308-F6FB-49C3-9666-0FDC9EF04481}" type="slidenum">
              <a:rPr lang="en-GB" smtClean="0"/>
              <a:t>8</a:t>
            </a:fld>
            <a:endParaRPr lang="en-GB"/>
          </a:p>
        </p:txBody>
      </p:sp>
    </p:spTree>
    <p:extLst>
      <p:ext uri="{BB962C8B-B14F-4D97-AF65-F5344CB8AC3E}">
        <p14:creationId xmlns:p14="http://schemas.microsoft.com/office/powerpoint/2010/main" val="260412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to trainer: See Box 5.1.2 for more detail</a:t>
            </a:r>
          </a:p>
        </p:txBody>
      </p:sp>
      <p:sp>
        <p:nvSpPr>
          <p:cNvPr id="4" name="Slide Number Placeholder 3"/>
          <p:cNvSpPr>
            <a:spLocks noGrp="1"/>
          </p:cNvSpPr>
          <p:nvPr>
            <p:ph type="sldNum" sz="quarter" idx="5"/>
          </p:nvPr>
        </p:nvSpPr>
        <p:spPr/>
        <p:txBody>
          <a:bodyPr/>
          <a:lstStyle/>
          <a:p>
            <a:fld id="{5A2FE308-F6FB-49C3-9666-0FDC9EF04481}" type="slidenum">
              <a:rPr lang="en-GB" smtClean="0"/>
              <a:t>9</a:t>
            </a:fld>
            <a:endParaRPr lang="en-GB"/>
          </a:p>
        </p:txBody>
      </p:sp>
    </p:spTree>
    <p:extLst>
      <p:ext uri="{BB962C8B-B14F-4D97-AF65-F5344CB8AC3E}">
        <p14:creationId xmlns:p14="http://schemas.microsoft.com/office/powerpoint/2010/main" val="2135637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2FE308-F6FB-49C3-9666-0FDC9EF04481}" type="slidenum">
              <a:rPr lang="en-GB" smtClean="0"/>
              <a:t>13</a:t>
            </a:fld>
            <a:endParaRPr lang="en-GB"/>
          </a:p>
        </p:txBody>
      </p:sp>
    </p:spTree>
    <p:extLst>
      <p:ext uri="{BB962C8B-B14F-4D97-AF65-F5344CB8AC3E}">
        <p14:creationId xmlns:p14="http://schemas.microsoft.com/office/powerpoint/2010/main" val="2373040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0841E-872C-4291-BCAA-CAA7E9CF17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A99FE23-43BD-410A-92CA-E579FA6568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977852D-9F06-4A34-A97F-A1E3D1507E42}"/>
              </a:ext>
            </a:extLst>
          </p:cNvPr>
          <p:cNvSpPr>
            <a:spLocks noGrp="1"/>
          </p:cNvSpPr>
          <p:nvPr>
            <p:ph type="dt" sz="half" idx="10"/>
          </p:nvPr>
        </p:nvSpPr>
        <p:spPr/>
        <p:txBody>
          <a:bodyPr/>
          <a:lstStyle/>
          <a:p>
            <a:fld id="{D7857AED-28D6-425A-A4C6-0ADA48DB44F8}" type="datetimeFigureOut">
              <a:rPr lang="en-GB" smtClean="0"/>
              <a:t>01/06/2021</a:t>
            </a:fld>
            <a:endParaRPr lang="en-GB"/>
          </a:p>
        </p:txBody>
      </p:sp>
      <p:sp>
        <p:nvSpPr>
          <p:cNvPr id="5" name="Footer Placeholder 4">
            <a:extLst>
              <a:ext uri="{FF2B5EF4-FFF2-40B4-BE49-F238E27FC236}">
                <a16:creationId xmlns:a16="http://schemas.microsoft.com/office/drawing/2014/main" id="{83D40808-F30A-49D2-888C-3653415F12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CB9E70-1F5E-457C-8B0E-5D2FF09C74D3}"/>
              </a:ext>
            </a:extLst>
          </p:cNvPr>
          <p:cNvSpPr>
            <a:spLocks noGrp="1"/>
          </p:cNvSpPr>
          <p:nvPr>
            <p:ph type="sldNum" sz="quarter" idx="12"/>
          </p:nvPr>
        </p:nvSpPr>
        <p:spPr/>
        <p:txBody>
          <a:bodyPr/>
          <a:lstStyle/>
          <a:p>
            <a:fld id="{FFA1D2AA-1E53-4D77-AAF2-1DDE54C060E3}" type="slidenum">
              <a:rPr lang="en-GB" smtClean="0"/>
              <a:t>‹#›</a:t>
            </a:fld>
            <a:endParaRPr lang="en-GB"/>
          </a:p>
        </p:txBody>
      </p:sp>
    </p:spTree>
    <p:extLst>
      <p:ext uri="{BB962C8B-B14F-4D97-AF65-F5344CB8AC3E}">
        <p14:creationId xmlns:p14="http://schemas.microsoft.com/office/powerpoint/2010/main" val="2765993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A2B11-AE98-49AC-8595-095CE886986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F4989A-65FB-4048-82B0-41C552D14E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EC5A79-900F-47D3-9BE2-39159A4F1DB3}"/>
              </a:ext>
            </a:extLst>
          </p:cNvPr>
          <p:cNvSpPr>
            <a:spLocks noGrp="1"/>
          </p:cNvSpPr>
          <p:nvPr>
            <p:ph type="dt" sz="half" idx="10"/>
          </p:nvPr>
        </p:nvSpPr>
        <p:spPr/>
        <p:txBody>
          <a:bodyPr/>
          <a:lstStyle/>
          <a:p>
            <a:pPr>
              <a:defRPr/>
            </a:pPr>
            <a:fld id="{7E87FA98-A5AC-4276-A923-1BA6E4758A2F}" type="datetimeFigureOut">
              <a:rPr lang="en-US" smtClean="0"/>
              <a:pPr>
                <a:defRPr/>
              </a:pPr>
              <a:t>6/1/21</a:t>
            </a:fld>
            <a:endParaRPr lang="en-US" dirty="0"/>
          </a:p>
        </p:txBody>
      </p:sp>
      <p:sp>
        <p:nvSpPr>
          <p:cNvPr id="5" name="Footer Placeholder 4">
            <a:extLst>
              <a:ext uri="{FF2B5EF4-FFF2-40B4-BE49-F238E27FC236}">
                <a16:creationId xmlns:a16="http://schemas.microsoft.com/office/drawing/2014/main" id="{6A1976B3-E823-47A0-B966-4684F82CA114}"/>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ED685A3-3A6B-45A8-B1C2-7908231148FB}"/>
              </a:ext>
            </a:extLst>
          </p:cNvPr>
          <p:cNvSpPr>
            <a:spLocks noGrp="1"/>
          </p:cNvSpPr>
          <p:nvPr>
            <p:ph type="sldNum" sz="quarter" idx="12"/>
          </p:nvPr>
        </p:nvSpPr>
        <p:spPr/>
        <p:txBody>
          <a:bodyPr/>
          <a:lstStyle/>
          <a:p>
            <a:pPr>
              <a:defRPr/>
            </a:pPr>
            <a:fld id="{EEE00C00-8F70-446E-BDE1-AA9E782C90F9}" type="slidenum">
              <a:rPr lang="en-US" smtClean="0"/>
              <a:pPr>
                <a:defRPr/>
              </a:pPr>
              <a:t>‹#›</a:t>
            </a:fld>
            <a:endParaRPr lang="en-US" dirty="0"/>
          </a:p>
        </p:txBody>
      </p:sp>
    </p:spTree>
    <p:extLst>
      <p:ext uri="{BB962C8B-B14F-4D97-AF65-F5344CB8AC3E}">
        <p14:creationId xmlns:p14="http://schemas.microsoft.com/office/powerpoint/2010/main" val="50587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3BB95C-03F0-418B-A397-67CFF639EE4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1DD9B74-CC81-45AB-8EE4-8F443635A7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EB7027-CB82-4903-B6B8-4B4F61D80370}"/>
              </a:ext>
            </a:extLst>
          </p:cNvPr>
          <p:cNvSpPr>
            <a:spLocks noGrp="1"/>
          </p:cNvSpPr>
          <p:nvPr>
            <p:ph type="dt" sz="half" idx="10"/>
          </p:nvPr>
        </p:nvSpPr>
        <p:spPr/>
        <p:txBody>
          <a:bodyPr/>
          <a:lstStyle/>
          <a:p>
            <a:pPr>
              <a:defRPr/>
            </a:pPr>
            <a:fld id="{AD593621-2E34-4E17-8B3F-88C115E07FF0}" type="datetimeFigureOut">
              <a:rPr lang="en-US" smtClean="0"/>
              <a:pPr>
                <a:defRPr/>
              </a:pPr>
              <a:t>6/1/21</a:t>
            </a:fld>
            <a:endParaRPr lang="en-US" dirty="0"/>
          </a:p>
        </p:txBody>
      </p:sp>
      <p:sp>
        <p:nvSpPr>
          <p:cNvPr id="5" name="Footer Placeholder 4">
            <a:extLst>
              <a:ext uri="{FF2B5EF4-FFF2-40B4-BE49-F238E27FC236}">
                <a16:creationId xmlns:a16="http://schemas.microsoft.com/office/drawing/2014/main" id="{BB29E3CD-6D85-477F-A9B9-0C3487621520}"/>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093182BA-0636-4105-97FA-CACA0375FDE5}"/>
              </a:ext>
            </a:extLst>
          </p:cNvPr>
          <p:cNvSpPr>
            <a:spLocks noGrp="1"/>
          </p:cNvSpPr>
          <p:nvPr>
            <p:ph type="sldNum" sz="quarter" idx="12"/>
          </p:nvPr>
        </p:nvSpPr>
        <p:spPr/>
        <p:txBody>
          <a:bodyPr/>
          <a:lstStyle/>
          <a:p>
            <a:pPr>
              <a:defRPr/>
            </a:pPr>
            <a:fld id="{84472AF5-8FD3-43D3-95C8-C7EA905EB715}" type="slidenum">
              <a:rPr lang="en-US" smtClean="0"/>
              <a:pPr>
                <a:defRPr/>
              </a:pPr>
              <a:t>‹#›</a:t>
            </a:fld>
            <a:endParaRPr lang="en-US" dirty="0"/>
          </a:p>
        </p:txBody>
      </p:sp>
    </p:spTree>
    <p:extLst>
      <p:ext uri="{BB962C8B-B14F-4D97-AF65-F5344CB8AC3E}">
        <p14:creationId xmlns:p14="http://schemas.microsoft.com/office/powerpoint/2010/main" val="865197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9BDA7-9588-48C5-9C00-820340E2B57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6F58018-F76D-4A58-AF33-F2B4D7E202AC}"/>
              </a:ext>
            </a:extLst>
          </p:cNvPr>
          <p:cNvSpPr>
            <a:spLocks noGrp="1"/>
          </p:cNvSpPr>
          <p:nvPr>
            <p:ph type="dt" sz="half" idx="10"/>
          </p:nvPr>
        </p:nvSpPr>
        <p:spPr/>
        <p:txBody>
          <a:bodyPr/>
          <a:lstStyle/>
          <a:p>
            <a:pPr>
              <a:defRPr/>
            </a:pPr>
            <a:fld id="{198D3484-CB24-42CC-B050-DD0686E32D04}" type="datetimeFigureOut">
              <a:rPr lang="en-US" smtClean="0"/>
              <a:pPr>
                <a:defRPr/>
              </a:pPr>
              <a:t>6/1/21</a:t>
            </a:fld>
            <a:endParaRPr lang="en-US" dirty="0"/>
          </a:p>
        </p:txBody>
      </p:sp>
      <p:sp>
        <p:nvSpPr>
          <p:cNvPr id="4" name="Footer Placeholder 3">
            <a:extLst>
              <a:ext uri="{FF2B5EF4-FFF2-40B4-BE49-F238E27FC236}">
                <a16:creationId xmlns:a16="http://schemas.microsoft.com/office/drawing/2014/main" id="{B31B85FA-EC0E-4273-B3F8-B7E6173688FA}"/>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1CD3357D-988A-4896-9615-4FB56AC570EB}"/>
              </a:ext>
            </a:extLst>
          </p:cNvPr>
          <p:cNvSpPr>
            <a:spLocks noGrp="1"/>
          </p:cNvSpPr>
          <p:nvPr>
            <p:ph type="sldNum" sz="quarter" idx="12"/>
          </p:nvPr>
        </p:nvSpPr>
        <p:spPr/>
        <p:txBody>
          <a:bodyPr/>
          <a:lstStyle/>
          <a:p>
            <a:pPr>
              <a:defRPr/>
            </a:pPr>
            <a:fld id="{651636AD-730C-4AB2-AC75-5EEFD688E88D}" type="slidenum">
              <a:rPr lang="en-US" smtClean="0"/>
              <a:pPr>
                <a:defRPr/>
              </a:pPr>
              <a:t>‹#›</a:t>
            </a:fld>
            <a:endParaRPr lang="en-US" dirty="0"/>
          </a:p>
        </p:txBody>
      </p:sp>
    </p:spTree>
    <p:extLst>
      <p:ext uri="{BB962C8B-B14F-4D97-AF65-F5344CB8AC3E}">
        <p14:creationId xmlns:p14="http://schemas.microsoft.com/office/powerpoint/2010/main" val="285707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1028700" y="2351088"/>
            <a:ext cx="10161588" cy="339725"/>
          </a:xfrm>
          <a:prstGeom prst="rect">
            <a:avLst/>
          </a:prstGeom>
          <a:noFill/>
        </p:spPr>
        <p:txBody>
          <a:bodyPr>
            <a:spAutoFit/>
          </a:bodyPr>
          <a:lstStyle/>
          <a:p>
            <a:pPr algn="r" eaLnBrk="1" fontAlgn="auto" hangingPunct="1">
              <a:spcBef>
                <a:spcPts val="0"/>
              </a:spcBef>
              <a:spcAft>
                <a:spcPts val="0"/>
              </a:spcAft>
              <a:defRPr/>
            </a:pPr>
            <a:r>
              <a:rPr lang="en-US" sz="1600" spc="50" dirty="0">
                <a:solidFill>
                  <a:srgbClr val="009EB3"/>
                </a:solidFill>
                <a:latin typeface="Segoe UI Light" panose="020B0502040204020203" pitchFamily="34" charset="0"/>
              </a:rPr>
              <a:t>fao.org/in-action/naps </a:t>
            </a:r>
            <a:r>
              <a:rPr lang="en-US" sz="1600" b="1" spc="50" dirty="0">
                <a:solidFill>
                  <a:srgbClr val="009EB3"/>
                </a:solidFill>
                <a:latin typeface="Segoe UI Light" panose="020B0502040204020203" pitchFamily="34" charset="0"/>
              </a:rPr>
              <a:t>|</a:t>
            </a:r>
            <a:r>
              <a:rPr lang="en-US" sz="1600" spc="50" dirty="0">
                <a:solidFill>
                  <a:srgbClr val="009EB3"/>
                </a:solidFill>
                <a:latin typeface="Segoe UI Light" panose="020B0502040204020203" pitchFamily="34" charset="0"/>
              </a:rPr>
              <a:t> adaptation-undp.org/naps-agriculture </a:t>
            </a:r>
            <a:r>
              <a:rPr lang="en-US" sz="1600" b="1" spc="50" dirty="0">
                <a:solidFill>
                  <a:srgbClr val="009EB3"/>
                </a:solidFill>
                <a:latin typeface="Segoe UI Light" panose="020B0502040204020203" pitchFamily="34" charset="0"/>
              </a:rPr>
              <a:t>|</a:t>
            </a:r>
            <a:r>
              <a:rPr lang="en-US" sz="1600" spc="50" dirty="0">
                <a:solidFill>
                  <a:srgbClr val="009EB3"/>
                </a:solidFill>
                <a:latin typeface="Segoe UI Light" panose="020B0502040204020203" pitchFamily="34" charset="0"/>
              </a:rPr>
              <a:t> international-climate-initiative.com</a:t>
            </a:r>
          </a:p>
        </p:txBody>
      </p:sp>
      <p:sp>
        <p:nvSpPr>
          <p:cNvPr id="3" name="TextBox 2"/>
          <p:cNvSpPr txBox="1">
            <a:spLocks noChangeArrowheads="1"/>
          </p:cNvSpPr>
          <p:nvPr userDrawn="1"/>
        </p:nvSpPr>
        <p:spPr bwMode="auto">
          <a:xfrm>
            <a:off x="1463675" y="1516063"/>
            <a:ext cx="972661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a:solidFill>
                  <a:schemeClr val="tx1"/>
                </a:solidFill>
                <a:latin typeface="Segoe UI Semilight" panose="020B0402040204020203" pitchFamily="34" charset="0"/>
              </a:defRPr>
            </a:lvl1pPr>
            <a:lvl2pPr marL="742950" indent="-285750">
              <a:defRPr>
                <a:solidFill>
                  <a:schemeClr val="tx1"/>
                </a:solidFill>
                <a:latin typeface="Segoe UI Semilight" panose="020B0402040204020203" pitchFamily="34" charset="0"/>
              </a:defRPr>
            </a:lvl2pPr>
            <a:lvl3pPr marL="1143000" indent="-228600">
              <a:defRPr>
                <a:solidFill>
                  <a:schemeClr val="tx1"/>
                </a:solidFill>
                <a:latin typeface="Segoe UI Semilight" panose="020B0402040204020203" pitchFamily="34" charset="0"/>
              </a:defRPr>
            </a:lvl3pPr>
            <a:lvl4pPr marL="1600200" indent="-228600">
              <a:defRPr>
                <a:solidFill>
                  <a:schemeClr val="tx1"/>
                </a:solidFill>
                <a:latin typeface="Segoe UI Semilight" panose="020B0402040204020203" pitchFamily="34" charset="0"/>
              </a:defRPr>
            </a:lvl4pPr>
            <a:lvl5pPr marL="2057400" indent="-228600">
              <a:defRPr>
                <a:solidFill>
                  <a:schemeClr val="tx1"/>
                </a:solidFill>
                <a:latin typeface="Segoe UI Semilight" panose="020B0402040204020203" pitchFamily="34" charset="0"/>
              </a:defRPr>
            </a:lvl5pPr>
            <a:lvl6pPr marL="2514600" indent="-228600" defTabSz="457200" fontAlgn="base">
              <a:spcBef>
                <a:spcPct val="0"/>
              </a:spcBef>
              <a:spcAft>
                <a:spcPct val="0"/>
              </a:spcAft>
              <a:defRPr>
                <a:solidFill>
                  <a:schemeClr val="tx1"/>
                </a:solidFill>
                <a:latin typeface="Segoe UI Semilight" panose="020B0402040204020203" pitchFamily="34" charset="0"/>
              </a:defRPr>
            </a:lvl6pPr>
            <a:lvl7pPr marL="2971800" indent="-228600" defTabSz="457200" fontAlgn="base">
              <a:spcBef>
                <a:spcPct val="0"/>
              </a:spcBef>
              <a:spcAft>
                <a:spcPct val="0"/>
              </a:spcAft>
              <a:defRPr>
                <a:solidFill>
                  <a:schemeClr val="tx1"/>
                </a:solidFill>
                <a:latin typeface="Segoe UI Semilight" panose="020B0402040204020203" pitchFamily="34" charset="0"/>
              </a:defRPr>
            </a:lvl7pPr>
            <a:lvl8pPr marL="3429000" indent="-228600" defTabSz="457200" fontAlgn="base">
              <a:spcBef>
                <a:spcPct val="0"/>
              </a:spcBef>
              <a:spcAft>
                <a:spcPct val="0"/>
              </a:spcAft>
              <a:defRPr>
                <a:solidFill>
                  <a:schemeClr val="tx1"/>
                </a:solidFill>
                <a:latin typeface="Segoe UI Semilight" panose="020B0402040204020203" pitchFamily="34" charset="0"/>
              </a:defRPr>
            </a:lvl8pPr>
            <a:lvl9pPr marL="3886200" indent="-228600" defTabSz="457200" fontAlgn="base">
              <a:spcBef>
                <a:spcPct val="0"/>
              </a:spcBef>
              <a:spcAft>
                <a:spcPct val="0"/>
              </a:spcAft>
              <a:defRPr>
                <a:solidFill>
                  <a:schemeClr val="tx1"/>
                </a:solidFill>
                <a:latin typeface="Segoe UI Semilight" panose="020B0402040204020203" pitchFamily="34" charset="0"/>
              </a:defRPr>
            </a:lvl9pPr>
          </a:lstStyle>
          <a:p>
            <a:pPr algn="r" eaLnBrk="1" hangingPunct="1">
              <a:defRPr/>
            </a:pPr>
            <a:r>
              <a:rPr lang="en-US" altLang="it-IT" sz="4400" b="1">
                <a:solidFill>
                  <a:srgbClr val="009EB3"/>
                </a:solidFill>
                <a:latin typeface="Segoe UI" panose="020B0502040204020203" pitchFamily="34" charset="0"/>
                <a:cs typeface="Segoe UI" panose="020B0502040204020203" pitchFamily="34" charset="0"/>
              </a:rPr>
              <a:t>Thank You</a:t>
            </a:r>
          </a:p>
        </p:txBody>
      </p:sp>
      <p:sp>
        <p:nvSpPr>
          <p:cNvPr id="4" name="Date Placeholder 2"/>
          <p:cNvSpPr>
            <a:spLocks noGrp="1"/>
          </p:cNvSpPr>
          <p:nvPr>
            <p:ph type="dt" sz="half" idx="10"/>
          </p:nvPr>
        </p:nvSpPr>
        <p:spPr/>
        <p:txBody>
          <a:bodyPr/>
          <a:lstStyle>
            <a:lvl1pPr>
              <a:defRPr/>
            </a:lvl1pPr>
          </a:lstStyle>
          <a:p>
            <a:pPr>
              <a:defRPr/>
            </a:pPr>
            <a:fld id="{449E31E6-34EE-4543-B342-4FFD36943631}" type="datetimeFigureOut">
              <a:rPr lang="en-US"/>
              <a:pPr>
                <a:defRPr/>
              </a:pPr>
              <a:t>6/1/21</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3042939F-FE67-4F26-8A16-181D92FC4525}" type="slidenum">
              <a:rPr lang="en-US"/>
              <a:pPr>
                <a:defRPr/>
              </a:pPr>
              <a:t>‹#›</a:t>
            </a:fld>
            <a:endParaRPr lang="en-US"/>
          </a:p>
        </p:txBody>
      </p:sp>
    </p:spTree>
    <p:extLst>
      <p:ext uri="{BB962C8B-B14F-4D97-AF65-F5344CB8AC3E}">
        <p14:creationId xmlns:p14="http://schemas.microsoft.com/office/powerpoint/2010/main" val="488116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5" name="Rectangle 4" title="Background Shape"/>
          <p:cNvSpPr/>
          <p:nvPr userDrawn="1"/>
        </p:nvSpPr>
        <p:spPr>
          <a:xfrm>
            <a:off x="0" y="0"/>
            <a:ext cx="5303838" cy="6858000"/>
          </a:xfrm>
          <a:prstGeom prst="rect">
            <a:avLst/>
          </a:prstGeom>
          <a:solidFill>
            <a:srgbClr val="F9AE3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userDrawn="1"/>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rtlCol="0">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Drag picture to placeholder or click icon to add</a:t>
            </a:r>
            <a:endParaRPr lang="en-US" noProof="0"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a:defRPr/>
            </a:pPr>
            <a:fld id="{5F3702B3-98D8-4B00-8463-20CEE59051F9}" type="datetimeFigureOut">
              <a:rPr lang="en-US"/>
              <a:pPr>
                <a:defRPr/>
              </a:pPr>
              <a:t>6/1/21</a:t>
            </a:fld>
            <a:endParaRPr lang="en-US" dirty="0"/>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a:defRPr/>
            </a:pPr>
            <a:endParaRPr lang="en-US"/>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a:defRPr/>
            </a:pPr>
            <a:fld id="{AD9295DE-9F1D-49AE-8EB2-F8565236C56B}" type="slidenum">
              <a:rPr lang="en-US"/>
              <a:pPr>
                <a:defRPr/>
              </a:pPr>
              <a:t>‹#›</a:t>
            </a:fld>
            <a:endParaRPr lang="en-US"/>
          </a:p>
        </p:txBody>
      </p:sp>
    </p:spTree>
    <p:extLst>
      <p:ext uri="{BB962C8B-B14F-4D97-AF65-F5344CB8AC3E}">
        <p14:creationId xmlns:p14="http://schemas.microsoft.com/office/powerpoint/2010/main" val="558876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spTree>
      <p:nvGrpSpPr>
        <p:cNvPr id="1" name=""/>
        <p:cNvGrpSpPr/>
        <p:nvPr/>
      </p:nvGrpSpPr>
      <p:grpSpPr>
        <a:xfrm>
          <a:off x="0" y="0"/>
          <a:ext cx="0" cy="0"/>
          <a:chOff x="0" y="0"/>
          <a:chExt cx="0" cy="0"/>
        </a:xfrm>
      </p:grpSpPr>
      <p:sp>
        <p:nvSpPr>
          <p:cNvPr id="5" name="Rectangle 4" title="Background Shape"/>
          <p:cNvSpPr/>
          <p:nvPr userDrawn="1"/>
        </p:nvSpPr>
        <p:spPr>
          <a:xfrm>
            <a:off x="0" y="0"/>
            <a:ext cx="5303838"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userDrawn="1"/>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rtlCol="0">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Drag picture to placeholder or click icon to add</a:t>
            </a:r>
            <a:endParaRPr lang="en-US" noProof="0"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a:defRPr/>
            </a:pPr>
            <a:fld id="{B0A8D22D-FBD7-4079-B1C5-675017B4B152}" type="datetimeFigureOut">
              <a:rPr lang="en-US"/>
              <a:pPr>
                <a:defRPr/>
              </a:pPr>
              <a:t>6/1/21</a:t>
            </a:fld>
            <a:endParaRPr lang="en-US" dirty="0"/>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a:defRPr/>
            </a:pPr>
            <a:endParaRPr lang="en-US"/>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a:defRPr/>
            </a:pPr>
            <a:fld id="{A5101396-6063-4A35-BA27-B5A52635C361}" type="slidenum">
              <a:rPr lang="en-US"/>
              <a:pPr>
                <a:defRPr/>
              </a:pPr>
              <a:t>‹#›</a:t>
            </a:fld>
            <a:endParaRPr lang="en-US"/>
          </a:p>
        </p:txBody>
      </p:sp>
    </p:spTree>
    <p:extLst>
      <p:ext uri="{BB962C8B-B14F-4D97-AF65-F5344CB8AC3E}">
        <p14:creationId xmlns:p14="http://schemas.microsoft.com/office/powerpoint/2010/main" val="2909126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Picture with Caption">
    <p:spTree>
      <p:nvGrpSpPr>
        <p:cNvPr id="1" name=""/>
        <p:cNvGrpSpPr/>
        <p:nvPr/>
      </p:nvGrpSpPr>
      <p:grpSpPr>
        <a:xfrm>
          <a:off x="0" y="0"/>
          <a:ext cx="0" cy="0"/>
          <a:chOff x="0" y="0"/>
          <a:chExt cx="0" cy="0"/>
        </a:xfrm>
      </p:grpSpPr>
      <p:sp>
        <p:nvSpPr>
          <p:cNvPr id="5" name="Rectangle 4" title="Background Shape"/>
          <p:cNvSpPr/>
          <p:nvPr userDrawn="1"/>
        </p:nvSpPr>
        <p:spPr>
          <a:xfrm>
            <a:off x="0" y="0"/>
            <a:ext cx="5303838" cy="6858000"/>
          </a:xfrm>
          <a:prstGeom prst="rect">
            <a:avLst/>
          </a:prstGeom>
          <a:solidFill>
            <a:srgbClr val="009EB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userDrawn="1"/>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rtlCol="0">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Drag picture to placeholder or click icon to add</a:t>
            </a:r>
            <a:endParaRPr lang="en-US" noProof="0"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a:defRPr/>
            </a:pPr>
            <a:fld id="{ABFD1373-13D0-4D0A-9F20-740BFCE96220}" type="datetimeFigureOut">
              <a:rPr lang="en-US"/>
              <a:pPr>
                <a:defRPr/>
              </a:pPr>
              <a:t>6/1/21</a:t>
            </a:fld>
            <a:endParaRPr lang="en-US" dirty="0"/>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a:defRPr/>
            </a:pPr>
            <a:endParaRPr lang="en-US"/>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a:defRPr/>
            </a:pPr>
            <a:fld id="{5C70F702-8BF5-4C24-8D02-421E1A6AE7AC}" type="slidenum">
              <a:rPr lang="en-US"/>
              <a:pPr>
                <a:defRPr/>
              </a:pPr>
              <a:t>‹#›</a:t>
            </a:fld>
            <a:endParaRPr lang="en-US"/>
          </a:p>
        </p:txBody>
      </p:sp>
    </p:spTree>
    <p:extLst>
      <p:ext uri="{BB962C8B-B14F-4D97-AF65-F5344CB8AC3E}">
        <p14:creationId xmlns:p14="http://schemas.microsoft.com/office/powerpoint/2010/main" val="1187935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Picture with Caption">
    <p:spTree>
      <p:nvGrpSpPr>
        <p:cNvPr id="1" name=""/>
        <p:cNvGrpSpPr/>
        <p:nvPr/>
      </p:nvGrpSpPr>
      <p:grpSpPr>
        <a:xfrm>
          <a:off x="0" y="0"/>
          <a:ext cx="0" cy="0"/>
          <a:chOff x="0" y="0"/>
          <a:chExt cx="0" cy="0"/>
        </a:xfrm>
      </p:grpSpPr>
      <p:sp>
        <p:nvSpPr>
          <p:cNvPr id="5" name="Rectangle 4" title="Background Shape"/>
          <p:cNvSpPr/>
          <p:nvPr userDrawn="1"/>
        </p:nvSpPr>
        <p:spPr>
          <a:xfrm>
            <a:off x="0" y="0"/>
            <a:ext cx="5303838" cy="6858000"/>
          </a:xfrm>
          <a:prstGeom prst="rect">
            <a:avLst/>
          </a:prstGeom>
          <a:solidFill>
            <a:srgbClr val="ADD6B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userDrawn="1"/>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rtlCol="0">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Drag picture to placeholder or click icon to add</a:t>
            </a:r>
            <a:endParaRPr lang="en-US" noProof="0"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a:defRPr/>
            </a:pPr>
            <a:fld id="{AC9C9192-3CB8-46C6-8C4F-983A1C0AFBEF}" type="datetimeFigureOut">
              <a:rPr lang="en-US"/>
              <a:pPr>
                <a:defRPr/>
              </a:pPr>
              <a:t>6/1/21</a:t>
            </a:fld>
            <a:endParaRPr lang="en-US" dirty="0"/>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a:defRPr/>
            </a:pPr>
            <a:endParaRPr lang="en-US"/>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a:defRPr/>
            </a:pPr>
            <a:fld id="{3AF8236F-F190-4969-BD3C-6D4763FCF2F8}" type="slidenum">
              <a:rPr lang="en-US"/>
              <a:pPr>
                <a:defRPr/>
              </a:pPr>
              <a:t>‹#›</a:t>
            </a:fld>
            <a:endParaRPr lang="en-US"/>
          </a:p>
        </p:txBody>
      </p:sp>
    </p:spTree>
    <p:extLst>
      <p:ext uri="{BB962C8B-B14F-4D97-AF65-F5344CB8AC3E}">
        <p14:creationId xmlns:p14="http://schemas.microsoft.com/office/powerpoint/2010/main" val="2107511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5_Picture with Caption">
    <p:spTree>
      <p:nvGrpSpPr>
        <p:cNvPr id="1" name=""/>
        <p:cNvGrpSpPr/>
        <p:nvPr/>
      </p:nvGrpSpPr>
      <p:grpSpPr>
        <a:xfrm>
          <a:off x="0" y="0"/>
          <a:ext cx="0" cy="0"/>
          <a:chOff x="0" y="0"/>
          <a:chExt cx="0" cy="0"/>
        </a:xfrm>
      </p:grpSpPr>
      <p:sp>
        <p:nvSpPr>
          <p:cNvPr id="5" name="Rectangle 4" title="Background Shape"/>
          <p:cNvSpPr/>
          <p:nvPr userDrawn="1"/>
        </p:nvSpPr>
        <p:spPr>
          <a:xfrm>
            <a:off x="0" y="0"/>
            <a:ext cx="5303838" cy="6858000"/>
          </a:xfrm>
          <a:prstGeom prst="rect">
            <a:avLst/>
          </a:prstGeom>
          <a:solidFill>
            <a:srgbClr val="61B23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userDrawn="1"/>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rtlCol="0">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Drag picture to placeholder or click icon to add</a:t>
            </a:r>
            <a:endParaRPr lang="en-US" noProof="0"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a:defRPr/>
            </a:pPr>
            <a:fld id="{1D7C33A3-3D8B-447B-9420-D84904F70607}" type="datetimeFigureOut">
              <a:rPr lang="en-US"/>
              <a:pPr>
                <a:defRPr/>
              </a:pPr>
              <a:t>6/1/21</a:t>
            </a:fld>
            <a:endParaRPr lang="en-US" dirty="0"/>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a:defRPr/>
            </a:pPr>
            <a:endParaRPr lang="en-US"/>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a:defRPr/>
            </a:pPr>
            <a:fld id="{6F30D2DA-DD2A-4B9E-87CD-A1F7953FBA2F}" type="slidenum">
              <a:rPr lang="en-US"/>
              <a:pPr>
                <a:defRPr/>
              </a:pPr>
              <a:t>‹#›</a:t>
            </a:fld>
            <a:endParaRPr lang="en-US"/>
          </a:p>
        </p:txBody>
      </p:sp>
    </p:spTree>
    <p:extLst>
      <p:ext uri="{BB962C8B-B14F-4D97-AF65-F5344CB8AC3E}">
        <p14:creationId xmlns:p14="http://schemas.microsoft.com/office/powerpoint/2010/main" val="3820670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6_Picture with Caption">
    <p:spTree>
      <p:nvGrpSpPr>
        <p:cNvPr id="1" name=""/>
        <p:cNvGrpSpPr/>
        <p:nvPr/>
      </p:nvGrpSpPr>
      <p:grpSpPr>
        <a:xfrm>
          <a:off x="0" y="0"/>
          <a:ext cx="0" cy="0"/>
          <a:chOff x="0" y="0"/>
          <a:chExt cx="0" cy="0"/>
        </a:xfrm>
      </p:grpSpPr>
      <p:sp>
        <p:nvSpPr>
          <p:cNvPr id="5" name="Rectangle 4" title="Background Shape"/>
          <p:cNvSpPr/>
          <p:nvPr userDrawn="1"/>
        </p:nvSpPr>
        <p:spPr>
          <a:xfrm>
            <a:off x="0" y="0"/>
            <a:ext cx="5303838" cy="6858000"/>
          </a:xfrm>
          <a:prstGeom prst="rect">
            <a:avLst/>
          </a:prstGeom>
          <a:solidFill>
            <a:srgbClr val="9DC86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userDrawn="1"/>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rtlCol="0">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Drag picture to placeholder or click icon to add</a:t>
            </a:r>
            <a:endParaRPr lang="en-US" noProof="0"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a:defRPr/>
            </a:pPr>
            <a:fld id="{0DE27666-DC78-4004-9D68-FAD098193EE4}" type="datetimeFigureOut">
              <a:rPr lang="en-US"/>
              <a:pPr>
                <a:defRPr/>
              </a:pPr>
              <a:t>6/1/21</a:t>
            </a:fld>
            <a:endParaRPr lang="en-US" dirty="0"/>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a:defRPr/>
            </a:pPr>
            <a:endParaRPr lang="en-US"/>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a:defRPr/>
            </a:pPr>
            <a:fld id="{26823506-B384-4D68-BF25-2471A536DBE2}" type="slidenum">
              <a:rPr lang="en-US"/>
              <a:pPr>
                <a:defRPr/>
              </a:pPr>
              <a:t>‹#›</a:t>
            </a:fld>
            <a:endParaRPr lang="en-US"/>
          </a:p>
        </p:txBody>
      </p:sp>
    </p:spTree>
    <p:extLst>
      <p:ext uri="{BB962C8B-B14F-4D97-AF65-F5344CB8AC3E}">
        <p14:creationId xmlns:p14="http://schemas.microsoft.com/office/powerpoint/2010/main" val="1713093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6AD1-9ABE-4A80-BEDA-1BFF71A080E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B6E4326-49B9-49BA-A9BB-C50B73CB58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829FDE-9043-4E19-9272-89E236B84959}"/>
              </a:ext>
            </a:extLst>
          </p:cNvPr>
          <p:cNvSpPr>
            <a:spLocks noGrp="1"/>
          </p:cNvSpPr>
          <p:nvPr>
            <p:ph type="dt" sz="half" idx="10"/>
          </p:nvPr>
        </p:nvSpPr>
        <p:spPr/>
        <p:txBody>
          <a:bodyPr/>
          <a:lstStyle/>
          <a:p>
            <a:pPr>
              <a:defRPr/>
            </a:pPr>
            <a:fld id="{DA6EECA4-1629-40F1-96BB-3580A9F8CFF1}" type="datetimeFigureOut">
              <a:rPr lang="en-US" smtClean="0"/>
              <a:pPr>
                <a:defRPr/>
              </a:pPr>
              <a:t>6/1/21</a:t>
            </a:fld>
            <a:endParaRPr lang="en-US" dirty="0"/>
          </a:p>
        </p:txBody>
      </p:sp>
      <p:sp>
        <p:nvSpPr>
          <p:cNvPr id="5" name="Footer Placeholder 4">
            <a:extLst>
              <a:ext uri="{FF2B5EF4-FFF2-40B4-BE49-F238E27FC236}">
                <a16:creationId xmlns:a16="http://schemas.microsoft.com/office/drawing/2014/main" id="{42D4EB5E-DBED-43E2-91CA-F5D870693FC2}"/>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2DDCA1DE-4128-4B02-AA44-1162D7DDA577}"/>
              </a:ext>
            </a:extLst>
          </p:cNvPr>
          <p:cNvSpPr>
            <a:spLocks noGrp="1"/>
          </p:cNvSpPr>
          <p:nvPr>
            <p:ph type="sldNum" sz="quarter" idx="12"/>
          </p:nvPr>
        </p:nvSpPr>
        <p:spPr/>
        <p:txBody>
          <a:bodyPr/>
          <a:lstStyle/>
          <a:p>
            <a:pPr>
              <a:defRPr/>
            </a:pPr>
            <a:fld id="{7A81B8BD-46CE-4C53-9EFB-B34A5F8589B0}" type="slidenum">
              <a:rPr lang="en-US" smtClean="0"/>
              <a:pPr>
                <a:defRPr/>
              </a:pPr>
              <a:t>‹#›</a:t>
            </a:fld>
            <a:endParaRPr lang="en-US" dirty="0"/>
          </a:p>
        </p:txBody>
      </p:sp>
    </p:spTree>
    <p:extLst>
      <p:ext uri="{BB962C8B-B14F-4D97-AF65-F5344CB8AC3E}">
        <p14:creationId xmlns:p14="http://schemas.microsoft.com/office/powerpoint/2010/main" val="21325898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7_Picture with Caption">
    <p:spTree>
      <p:nvGrpSpPr>
        <p:cNvPr id="1" name=""/>
        <p:cNvGrpSpPr/>
        <p:nvPr/>
      </p:nvGrpSpPr>
      <p:grpSpPr>
        <a:xfrm>
          <a:off x="0" y="0"/>
          <a:ext cx="0" cy="0"/>
          <a:chOff x="0" y="0"/>
          <a:chExt cx="0" cy="0"/>
        </a:xfrm>
      </p:grpSpPr>
      <p:sp>
        <p:nvSpPr>
          <p:cNvPr id="5" name="Rectangle 4" title="Background Shape"/>
          <p:cNvSpPr/>
          <p:nvPr userDrawn="1"/>
        </p:nvSpPr>
        <p:spPr>
          <a:xfrm>
            <a:off x="0" y="0"/>
            <a:ext cx="5303838" cy="6858000"/>
          </a:xfrm>
          <a:prstGeom prst="rect">
            <a:avLst/>
          </a:prstGeom>
          <a:solidFill>
            <a:srgbClr val="D8E39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userDrawn="1"/>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rtlCol="0">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Drag picture to placeholder or click icon to add</a:t>
            </a:r>
            <a:endParaRPr lang="en-US" noProof="0"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a:defRPr/>
            </a:pPr>
            <a:fld id="{7994913F-E101-46AB-B605-AADF36E12E3D}" type="datetimeFigureOut">
              <a:rPr lang="en-US"/>
              <a:pPr>
                <a:defRPr/>
              </a:pPr>
              <a:t>6/1/21</a:t>
            </a:fld>
            <a:endParaRPr lang="en-US" dirty="0"/>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a:defRPr/>
            </a:pPr>
            <a:endParaRPr lang="en-US"/>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a:defRPr/>
            </a:pPr>
            <a:fld id="{163C3C14-81CD-44EC-8614-72319CBCFF28}" type="slidenum">
              <a:rPr lang="en-US"/>
              <a:pPr>
                <a:defRPr/>
              </a:pPr>
              <a:t>‹#›</a:t>
            </a:fld>
            <a:endParaRPr lang="en-US"/>
          </a:p>
        </p:txBody>
      </p:sp>
    </p:spTree>
    <p:extLst>
      <p:ext uri="{BB962C8B-B14F-4D97-AF65-F5344CB8AC3E}">
        <p14:creationId xmlns:p14="http://schemas.microsoft.com/office/powerpoint/2010/main" val="7117074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8_Picture with Caption">
    <p:spTree>
      <p:nvGrpSpPr>
        <p:cNvPr id="1" name=""/>
        <p:cNvGrpSpPr/>
        <p:nvPr/>
      </p:nvGrpSpPr>
      <p:grpSpPr>
        <a:xfrm>
          <a:off x="0" y="0"/>
          <a:ext cx="0" cy="0"/>
          <a:chOff x="0" y="0"/>
          <a:chExt cx="0" cy="0"/>
        </a:xfrm>
      </p:grpSpPr>
      <p:sp>
        <p:nvSpPr>
          <p:cNvPr id="5" name="Rectangle 4" title="Background Shape"/>
          <p:cNvSpPr/>
          <p:nvPr userDrawn="1"/>
        </p:nvSpPr>
        <p:spPr>
          <a:xfrm>
            <a:off x="0" y="0"/>
            <a:ext cx="5303838" cy="6858000"/>
          </a:xfrm>
          <a:prstGeom prst="rect">
            <a:avLst/>
          </a:prstGeom>
          <a:solidFill>
            <a:srgbClr val="E958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userDrawn="1"/>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rtlCol="0">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Drag picture to placeholder or click icon to add</a:t>
            </a:r>
            <a:endParaRPr lang="en-US" noProof="0"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a:defRPr/>
            </a:pPr>
            <a:fld id="{FFC3788D-ADBA-4E28-A66D-C398EC6B19C5}" type="datetimeFigureOut">
              <a:rPr lang="en-US"/>
              <a:pPr>
                <a:defRPr/>
              </a:pPr>
              <a:t>6/1/21</a:t>
            </a:fld>
            <a:endParaRPr lang="en-US" dirty="0"/>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a:defRPr/>
            </a:pPr>
            <a:endParaRPr lang="en-US"/>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a:defRPr/>
            </a:pPr>
            <a:fld id="{6B909B98-8A94-4182-80FB-B32C4EE01425}" type="slidenum">
              <a:rPr lang="en-US"/>
              <a:pPr>
                <a:defRPr/>
              </a:pPr>
              <a:t>‹#›</a:t>
            </a:fld>
            <a:endParaRPr lang="en-US"/>
          </a:p>
        </p:txBody>
      </p:sp>
    </p:spTree>
    <p:extLst>
      <p:ext uri="{BB962C8B-B14F-4D97-AF65-F5344CB8AC3E}">
        <p14:creationId xmlns:p14="http://schemas.microsoft.com/office/powerpoint/2010/main" val="33842739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9_Picture with Caption">
    <p:spTree>
      <p:nvGrpSpPr>
        <p:cNvPr id="1" name=""/>
        <p:cNvGrpSpPr/>
        <p:nvPr/>
      </p:nvGrpSpPr>
      <p:grpSpPr>
        <a:xfrm>
          <a:off x="0" y="0"/>
          <a:ext cx="0" cy="0"/>
          <a:chOff x="0" y="0"/>
          <a:chExt cx="0" cy="0"/>
        </a:xfrm>
      </p:grpSpPr>
      <p:sp>
        <p:nvSpPr>
          <p:cNvPr id="5" name="Rectangle 4" title="Background Shape"/>
          <p:cNvSpPr/>
          <p:nvPr userDrawn="1"/>
        </p:nvSpPr>
        <p:spPr>
          <a:xfrm>
            <a:off x="0" y="0"/>
            <a:ext cx="5303838" cy="6858000"/>
          </a:xfrm>
          <a:prstGeom prst="rect">
            <a:avLst/>
          </a:prstGeom>
          <a:solidFill>
            <a:srgbClr val="D81B1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userDrawn="1"/>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rtlCol="0">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Drag picture to placeholder or click icon to add</a:t>
            </a:r>
            <a:endParaRPr lang="en-US" noProof="0"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a:defRPr/>
            </a:pPr>
            <a:fld id="{986399F9-656F-42D1-B042-A663571D5C4B}" type="datetimeFigureOut">
              <a:rPr lang="en-US"/>
              <a:pPr>
                <a:defRPr/>
              </a:pPr>
              <a:t>6/1/21</a:t>
            </a:fld>
            <a:endParaRPr lang="en-US" dirty="0"/>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a:defRPr/>
            </a:pPr>
            <a:endParaRPr lang="en-US"/>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a:defRPr/>
            </a:pPr>
            <a:fld id="{012D59C5-262C-4528-9795-E15639161742}" type="slidenum">
              <a:rPr lang="en-US"/>
              <a:pPr>
                <a:defRPr/>
              </a:pPr>
              <a:t>‹#›</a:t>
            </a:fld>
            <a:endParaRPr lang="en-US"/>
          </a:p>
        </p:txBody>
      </p:sp>
    </p:spTree>
    <p:extLst>
      <p:ext uri="{BB962C8B-B14F-4D97-AF65-F5344CB8AC3E}">
        <p14:creationId xmlns:p14="http://schemas.microsoft.com/office/powerpoint/2010/main" val="23858241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0_Picture with Caption">
    <p:spTree>
      <p:nvGrpSpPr>
        <p:cNvPr id="1" name=""/>
        <p:cNvGrpSpPr/>
        <p:nvPr/>
      </p:nvGrpSpPr>
      <p:grpSpPr>
        <a:xfrm>
          <a:off x="0" y="0"/>
          <a:ext cx="0" cy="0"/>
          <a:chOff x="0" y="0"/>
          <a:chExt cx="0" cy="0"/>
        </a:xfrm>
      </p:grpSpPr>
      <p:sp>
        <p:nvSpPr>
          <p:cNvPr id="5" name="Rectangle 4" title="Background Shape"/>
          <p:cNvSpPr/>
          <p:nvPr userDrawn="1"/>
        </p:nvSpPr>
        <p:spPr>
          <a:xfrm>
            <a:off x="0" y="0"/>
            <a:ext cx="5303838" cy="6858000"/>
          </a:xfrm>
          <a:prstGeom prst="rect">
            <a:avLst/>
          </a:prstGeom>
          <a:solidFill>
            <a:srgbClr val="CE00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userDrawn="1"/>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rtlCol="0">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Drag picture to placeholder or click icon to add</a:t>
            </a:r>
            <a:endParaRPr lang="en-US" noProof="0"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a:defRPr/>
            </a:pPr>
            <a:fld id="{2ADF8974-4365-489B-947E-BF9C763B0ED3}" type="datetimeFigureOut">
              <a:rPr lang="en-US"/>
              <a:pPr>
                <a:defRPr/>
              </a:pPr>
              <a:t>6/1/21</a:t>
            </a:fld>
            <a:endParaRPr lang="en-US" dirty="0"/>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a:defRPr/>
            </a:pPr>
            <a:endParaRPr lang="en-US"/>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a:defRPr/>
            </a:pPr>
            <a:fld id="{9EB5DAEE-3264-4216-A0E1-761CF908F263}" type="slidenum">
              <a:rPr lang="en-US"/>
              <a:pPr>
                <a:defRPr/>
              </a:pPr>
              <a:t>‹#›</a:t>
            </a:fld>
            <a:endParaRPr lang="en-US"/>
          </a:p>
        </p:txBody>
      </p:sp>
    </p:spTree>
    <p:extLst>
      <p:ext uri="{BB962C8B-B14F-4D97-AF65-F5344CB8AC3E}">
        <p14:creationId xmlns:p14="http://schemas.microsoft.com/office/powerpoint/2010/main" val="4284976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38881-4A56-4974-BD05-63E7A75C1F8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964DAA9-3D35-4372-A71A-2CDBA618B805}"/>
              </a:ext>
            </a:extLst>
          </p:cNvPr>
          <p:cNvSpPr>
            <a:spLocks noGrp="1"/>
          </p:cNvSpPr>
          <p:nvPr>
            <p:ph type="dt" sz="half" idx="10"/>
          </p:nvPr>
        </p:nvSpPr>
        <p:spPr/>
        <p:txBody>
          <a:bodyPr/>
          <a:lstStyle/>
          <a:p>
            <a:pPr>
              <a:defRPr/>
            </a:pPr>
            <a:fld id="{198D3484-CB24-42CC-B050-DD0686E32D04}" type="datetimeFigureOut">
              <a:rPr lang="en-US" smtClean="0"/>
              <a:pPr>
                <a:defRPr/>
              </a:pPr>
              <a:t>6/1/21</a:t>
            </a:fld>
            <a:endParaRPr lang="en-US" dirty="0"/>
          </a:p>
        </p:txBody>
      </p:sp>
      <p:sp>
        <p:nvSpPr>
          <p:cNvPr id="4" name="Footer Placeholder 3">
            <a:extLst>
              <a:ext uri="{FF2B5EF4-FFF2-40B4-BE49-F238E27FC236}">
                <a16:creationId xmlns:a16="http://schemas.microsoft.com/office/drawing/2014/main" id="{286160A4-A31D-4155-8058-1B168FD36920}"/>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3A3855AF-1840-479B-AB0F-2969E83D6244}"/>
              </a:ext>
            </a:extLst>
          </p:cNvPr>
          <p:cNvSpPr>
            <a:spLocks noGrp="1"/>
          </p:cNvSpPr>
          <p:nvPr>
            <p:ph type="sldNum" sz="quarter" idx="12"/>
          </p:nvPr>
        </p:nvSpPr>
        <p:spPr/>
        <p:txBody>
          <a:bodyPr/>
          <a:lstStyle/>
          <a:p>
            <a:pPr>
              <a:defRPr/>
            </a:pPr>
            <a:fld id="{651636AD-730C-4AB2-AC75-5EEFD688E88D}" type="slidenum">
              <a:rPr lang="en-US" smtClean="0"/>
              <a:pPr>
                <a:defRPr/>
              </a:pPr>
              <a:t>‹#›</a:t>
            </a:fld>
            <a:endParaRPr lang="en-US" dirty="0"/>
          </a:p>
        </p:txBody>
      </p:sp>
    </p:spTree>
    <p:extLst>
      <p:ext uri="{BB962C8B-B14F-4D97-AF65-F5344CB8AC3E}">
        <p14:creationId xmlns:p14="http://schemas.microsoft.com/office/powerpoint/2010/main" val="18128555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304547" y="471638"/>
            <a:ext cx="5669280" cy="2358189"/>
          </a:xfrm>
        </p:spPr>
        <p:txBody>
          <a:bodyPr>
            <a:noAutofit/>
          </a:bodyPr>
          <a:lstStyle>
            <a:lvl1pPr algn="l">
              <a:defRPr sz="4400" b="1" cap="all" baseline="0">
                <a:solidFill>
                  <a:srgbClr val="1C5FAC"/>
                </a:solidFill>
                <a:latin typeface="Segoe UI" panose="020B0502040204020203" pitchFamily="34" charset="0"/>
                <a:cs typeface="Segoe UI" panose="020B05020402040202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304547" y="2897205"/>
            <a:ext cx="5669280" cy="1135780"/>
          </a:xfrm>
        </p:spPr>
        <p:txBody>
          <a:bodyPr>
            <a:normAutofit/>
          </a:bodyPr>
          <a:lstStyle>
            <a:lvl1pPr marL="0" indent="0" algn="l">
              <a:lnSpc>
                <a:spcPct val="112000"/>
              </a:lnSpc>
              <a:spcBef>
                <a:spcPts val="0"/>
              </a:spcBef>
              <a:spcAft>
                <a:spcPts val="0"/>
              </a:spcAft>
              <a:buNone/>
              <a:defRPr sz="2300" baseline="0">
                <a:solidFill>
                  <a:schemeClr val="tx1">
                    <a:lumMod val="50000"/>
                    <a:lumOff val="50000"/>
                  </a:schemeClr>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792904559"/>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p:nvPr userDrawn="1"/>
        </p:nvSpPr>
        <p:spPr>
          <a:xfrm>
            <a:off x="3811588" y="374650"/>
            <a:ext cx="8066087" cy="33972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500" normalizeH="0" baseline="0" noProof="0" dirty="0">
                <a:ln>
                  <a:noFill/>
                </a:ln>
                <a:solidFill>
                  <a:srgbClr val="1D60B0"/>
                </a:solidFill>
                <a:effectLst/>
                <a:uLnTx/>
                <a:uFillTx/>
                <a:latin typeface="Segoe UI Semilight"/>
                <a:ea typeface="+mn-ea"/>
                <a:cs typeface="+mn-cs"/>
              </a:rPr>
              <a:t>Integrating Agriculture in National Adaptation Plans</a:t>
            </a:r>
          </a:p>
        </p:txBody>
      </p:sp>
      <p:sp>
        <p:nvSpPr>
          <p:cNvPr id="2" name="Title 1"/>
          <p:cNvSpPr>
            <a:spLocks noGrp="1"/>
          </p:cNvSpPr>
          <p:nvPr>
            <p:ph type="ctrTitle"/>
          </p:nvPr>
        </p:nvSpPr>
        <p:spPr>
          <a:xfrm>
            <a:off x="3907857" y="904784"/>
            <a:ext cx="8065970" cy="2040556"/>
          </a:xfrm>
        </p:spPr>
        <p:txBody>
          <a:bodyPr>
            <a:noAutofit/>
          </a:bodyPr>
          <a:lstStyle>
            <a:lvl1pPr algn="l">
              <a:defRPr sz="4400" b="1" cap="all" spc="200" baseline="0">
                <a:solidFill>
                  <a:srgbClr val="1C5FAC"/>
                </a:solidFill>
                <a:latin typeface="Segoe UI" panose="020B0502040204020203" pitchFamily="34" charset="0"/>
                <a:cs typeface="Segoe UI" panose="020B05020402040202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3907857" y="3214845"/>
            <a:ext cx="8065970" cy="952901"/>
          </a:xfrm>
        </p:spPr>
        <p:txBody>
          <a:bodyPr>
            <a:normAutofit/>
          </a:bodyPr>
          <a:lstStyle>
            <a:lvl1pPr marL="0" indent="0" algn="l">
              <a:lnSpc>
                <a:spcPct val="112000"/>
              </a:lnSpc>
              <a:spcBef>
                <a:spcPts val="0"/>
              </a:spcBef>
              <a:spcAft>
                <a:spcPts val="0"/>
              </a:spcAft>
              <a:buNone/>
              <a:defRPr sz="2300" baseline="0">
                <a:solidFill>
                  <a:schemeClr val="tx1">
                    <a:lumMod val="50000"/>
                    <a:lumOff val="50000"/>
                  </a:schemeClr>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61507782"/>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A6EECA4-1629-40F1-96BB-3580A9F8CFF1}" type="datetimeFigureOut">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6/1/21</a:t>
            </a:fld>
            <a:endParaRPr kumimoji="0" lang="en-US" sz="1200" b="0" i="0" u="none" strike="noStrike" kern="1200" cap="none" spc="0" normalizeH="0" baseline="0" noProof="0" dirty="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A81B8BD-46CE-4C53-9EFB-B34A5F8589B0}" type="slidenum">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37451770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9EB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14004" y="1301360"/>
            <a:ext cx="9612971" cy="2852737"/>
          </a:xfrm>
        </p:spPr>
        <p:txBody>
          <a:bodyPr>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814004"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188" y="6453188"/>
            <a:ext cx="1622425" cy="404812"/>
          </a:xfrm>
        </p:spPr>
        <p:txBody>
          <a:bodyPr/>
          <a:lstStyle>
            <a:lvl1pPr>
              <a:defRPr>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7D6E083-1640-442B-A2C5-0F23F2471C93}" type="datetimeFigureOut">
              <a:rPr kumimoji="0" lang="en-US" sz="1200" b="0" i="0" u="none" strike="noStrike" kern="1200" cap="none" spc="0" normalizeH="0" baseline="0" noProof="0">
                <a:ln>
                  <a:noFill/>
                </a:ln>
                <a:solidFill>
                  <a:srgbClr val="EFEDE3"/>
                </a:solidFill>
                <a:effectLst/>
                <a:uLnTx/>
                <a:uFillTx/>
                <a:latin typeface="Segoe UI Semilight" panose="020B0402040204020203" pitchFamily="34" charset="0"/>
                <a:ea typeface="+mn-ea"/>
                <a:cs typeface="Segoe UI Semilight" panose="020B04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6/1/21</a:t>
            </a:fld>
            <a:endParaRPr kumimoji="0" lang="en-US" sz="1200" b="0" i="0" u="none" strike="noStrike" kern="1200" cap="none" spc="0" normalizeH="0" baseline="0" noProof="0">
              <a:ln>
                <a:noFill/>
              </a:ln>
              <a:solidFill>
                <a:srgbClr val="EFEDE3"/>
              </a:solidFill>
              <a:effectLst/>
              <a:uLnTx/>
              <a:uFillTx/>
              <a:latin typeface="Segoe UI Semilight" panose="020B0402040204020203" pitchFamily="34" charset="0"/>
              <a:ea typeface="+mn-ea"/>
              <a:cs typeface="Segoe UI Semilight" panose="020B0402040204020203" pitchFamily="34" charset="0"/>
            </a:endParaRPr>
          </a:p>
        </p:txBody>
      </p:sp>
      <p:sp>
        <p:nvSpPr>
          <p:cNvPr id="5" name="Footer Placeholder 4"/>
          <p:cNvSpPr>
            <a:spLocks noGrp="1"/>
          </p:cNvSpPr>
          <p:nvPr>
            <p:ph type="ftr" sz="quarter" idx="11"/>
          </p:nvPr>
        </p:nvSpPr>
        <p:spPr>
          <a:xfrm>
            <a:off x="2584450" y="6453188"/>
            <a:ext cx="7023100" cy="404812"/>
          </a:xfrm>
        </p:spPr>
        <p:txBody>
          <a:bodyPr/>
          <a:lstStyle>
            <a:lvl1pPr algn="ctr">
              <a:defRPr>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EFEDE3"/>
              </a:solidFill>
              <a:effectLst/>
              <a:uLnTx/>
              <a:uFillTx/>
              <a:latin typeface="Segoe UI Semilight" panose="020B0402040204020203" pitchFamily="34" charset="0"/>
              <a:ea typeface="+mn-ea"/>
              <a:cs typeface="Segoe UI Semilight" panose="020B0402040204020203" pitchFamily="34" charset="0"/>
            </a:endParaRPr>
          </a:p>
        </p:txBody>
      </p:sp>
      <p:sp>
        <p:nvSpPr>
          <p:cNvPr id="6" name="Slide Number Placeholder 5"/>
          <p:cNvSpPr>
            <a:spLocks noGrp="1"/>
          </p:cNvSpPr>
          <p:nvPr>
            <p:ph type="sldNum" sz="quarter" idx="12"/>
          </p:nvPr>
        </p:nvSpPr>
        <p:spPr>
          <a:xfrm>
            <a:off x="9831388" y="6453188"/>
            <a:ext cx="1595437" cy="404812"/>
          </a:xfrm>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83D209-E88A-403F-9DEA-8BE4D4240AF1}" type="slidenum">
              <a:rPr kumimoji="0" lang="en-US" sz="1200" b="0" i="0" u="none" strike="noStrike" kern="1200" cap="none" spc="0" normalizeH="0" baseline="0" noProof="0">
                <a:ln>
                  <a:noFill/>
                </a:ln>
                <a:solidFill>
                  <a:srgbClr val="EFEDE3"/>
                </a:solidFill>
                <a:effectLst/>
                <a:uLnTx/>
                <a:uFillTx/>
                <a:latin typeface="Segoe UI Semilight" panose="020B0402040204020203" pitchFamily="34" charset="0"/>
                <a:ea typeface="+mn-ea"/>
                <a:cs typeface="Segoe UI Semilight" panose="020B04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EFEDE3"/>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692907222"/>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C21553E-7CB9-4F47-910C-16D586F1B6D3}" type="datetimeFigureOut">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6/1/21</a:t>
            </a:fld>
            <a:endParaRPr kumimoji="0" lang="en-US" sz="1200" b="0" i="0" u="none" strike="noStrike" kern="1200" cap="none" spc="0" normalizeH="0" baseline="0" noProof="0" dirty="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
        <p:nvSpPr>
          <p:cNvPr id="6"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B2E8AA9-2AA4-4C69-BF0F-B182D0FF628D}" type="slidenum">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192004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756AE-3726-4018-B2BB-549854E972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C0FE507-DB65-47B6-B9EB-1BAA91E3A3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37B3BE-63E5-4473-AC54-EC0EFEF26208}"/>
              </a:ext>
            </a:extLst>
          </p:cNvPr>
          <p:cNvSpPr>
            <a:spLocks noGrp="1"/>
          </p:cNvSpPr>
          <p:nvPr>
            <p:ph type="dt" sz="half" idx="10"/>
          </p:nvPr>
        </p:nvSpPr>
        <p:spPr/>
        <p:txBody>
          <a:bodyPr/>
          <a:lstStyle/>
          <a:p>
            <a:pPr>
              <a:defRPr/>
            </a:pPr>
            <a:fld id="{67D6E083-1640-442B-A2C5-0F23F2471C93}" type="datetimeFigureOut">
              <a:rPr lang="en-US" smtClean="0"/>
              <a:pPr>
                <a:defRPr/>
              </a:pPr>
              <a:t>6/1/21</a:t>
            </a:fld>
            <a:endParaRPr lang="en-US"/>
          </a:p>
        </p:txBody>
      </p:sp>
      <p:sp>
        <p:nvSpPr>
          <p:cNvPr id="5" name="Footer Placeholder 4">
            <a:extLst>
              <a:ext uri="{FF2B5EF4-FFF2-40B4-BE49-F238E27FC236}">
                <a16:creationId xmlns:a16="http://schemas.microsoft.com/office/drawing/2014/main" id="{D8CDDD83-4AF8-458B-8BA6-73526EA9D79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80A63F9A-0EA9-455B-B2D2-21BD77B5AC04}"/>
              </a:ext>
            </a:extLst>
          </p:cNvPr>
          <p:cNvSpPr>
            <a:spLocks noGrp="1"/>
          </p:cNvSpPr>
          <p:nvPr>
            <p:ph type="sldNum" sz="quarter" idx="12"/>
          </p:nvPr>
        </p:nvSpPr>
        <p:spPr/>
        <p:txBody>
          <a:bodyPr/>
          <a:lstStyle/>
          <a:p>
            <a:pPr>
              <a:defRPr/>
            </a:pPr>
            <a:fld id="{E583D209-E88A-403F-9DEA-8BE4D4240AF1}" type="slidenum">
              <a:rPr lang="en-US" smtClean="0"/>
              <a:pPr>
                <a:defRPr/>
              </a:pPr>
              <a:t>‹#›</a:t>
            </a:fld>
            <a:endParaRPr lang="en-US"/>
          </a:p>
        </p:txBody>
      </p:sp>
    </p:spTree>
    <p:extLst>
      <p:ext uri="{BB962C8B-B14F-4D97-AF65-F5344CB8AC3E}">
        <p14:creationId xmlns:p14="http://schemas.microsoft.com/office/powerpoint/2010/main" val="5004360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D769555-CAD5-45C3-B675-6C0394887A5C}" type="datetimeFigureOut">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6/1/21</a:t>
            </a:fld>
            <a:endParaRPr kumimoji="0" lang="en-US" sz="1200" b="0" i="0" u="none" strike="noStrike" kern="1200" cap="none" spc="0" normalizeH="0" baseline="0" noProof="0" dirty="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
        <p:nvSpPr>
          <p:cNvPr id="8"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64D104-6A13-4CFA-BAFF-DE8A8E8F9F61}" type="slidenum">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12435298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59C4CCC-CE2B-4800-B47F-3D1EA6B26889}" type="datetimeFigureOut">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6/1/21</a:t>
            </a:fld>
            <a:endParaRPr kumimoji="0" lang="en-US" sz="1200" b="0" i="0" u="none" strike="noStrike" kern="1200" cap="none" spc="0" normalizeH="0" baseline="0" noProof="0" dirty="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
        <p:nvSpPr>
          <p:cNvPr id="4"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E75858E-06FB-47EF-A78B-803270979C5A}" type="slidenum">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660156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1028700" y="2351088"/>
            <a:ext cx="10161588" cy="339725"/>
          </a:xfrm>
          <a:prstGeom prst="rect">
            <a:avLst/>
          </a:prstGeom>
          <a:noFill/>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50" normalizeH="0" baseline="0" noProof="0" dirty="0">
                <a:ln>
                  <a:noFill/>
                </a:ln>
                <a:solidFill>
                  <a:srgbClr val="009EB3"/>
                </a:solidFill>
                <a:effectLst/>
                <a:uLnTx/>
                <a:uFillTx/>
                <a:latin typeface="Segoe UI Light" panose="020B0502040204020203" pitchFamily="34" charset="0"/>
                <a:ea typeface="+mn-ea"/>
                <a:cs typeface="+mn-cs"/>
              </a:rPr>
              <a:t>fao.org/in-action/naps </a:t>
            </a:r>
            <a:r>
              <a:rPr kumimoji="0" lang="en-US" sz="1600" b="1" i="0" u="none" strike="noStrike" kern="1200" cap="none" spc="50" normalizeH="0" baseline="0" noProof="0" dirty="0">
                <a:ln>
                  <a:noFill/>
                </a:ln>
                <a:solidFill>
                  <a:srgbClr val="009EB3"/>
                </a:solidFill>
                <a:effectLst/>
                <a:uLnTx/>
                <a:uFillTx/>
                <a:latin typeface="Segoe UI Light" panose="020B0502040204020203" pitchFamily="34" charset="0"/>
                <a:ea typeface="+mn-ea"/>
                <a:cs typeface="+mn-cs"/>
              </a:rPr>
              <a:t>|</a:t>
            </a:r>
            <a:r>
              <a:rPr kumimoji="0" lang="en-US" sz="1600" b="0" i="0" u="none" strike="noStrike" kern="1200" cap="none" spc="50" normalizeH="0" baseline="0" noProof="0" dirty="0">
                <a:ln>
                  <a:noFill/>
                </a:ln>
                <a:solidFill>
                  <a:srgbClr val="009EB3"/>
                </a:solidFill>
                <a:effectLst/>
                <a:uLnTx/>
                <a:uFillTx/>
                <a:latin typeface="Segoe UI Light" panose="020B0502040204020203" pitchFamily="34" charset="0"/>
                <a:ea typeface="+mn-ea"/>
                <a:cs typeface="+mn-cs"/>
              </a:rPr>
              <a:t> adaptation-undp.org/naps-agriculture </a:t>
            </a:r>
            <a:r>
              <a:rPr kumimoji="0" lang="en-US" sz="1600" b="1" i="0" u="none" strike="noStrike" kern="1200" cap="none" spc="50" normalizeH="0" baseline="0" noProof="0" dirty="0">
                <a:ln>
                  <a:noFill/>
                </a:ln>
                <a:solidFill>
                  <a:srgbClr val="009EB3"/>
                </a:solidFill>
                <a:effectLst/>
                <a:uLnTx/>
                <a:uFillTx/>
                <a:latin typeface="Segoe UI Light" panose="020B0502040204020203" pitchFamily="34" charset="0"/>
                <a:ea typeface="+mn-ea"/>
                <a:cs typeface="+mn-cs"/>
              </a:rPr>
              <a:t>|</a:t>
            </a:r>
            <a:r>
              <a:rPr kumimoji="0" lang="en-US" sz="1600" b="0" i="0" u="none" strike="noStrike" kern="1200" cap="none" spc="50" normalizeH="0" baseline="0" noProof="0" dirty="0">
                <a:ln>
                  <a:noFill/>
                </a:ln>
                <a:solidFill>
                  <a:srgbClr val="009EB3"/>
                </a:solidFill>
                <a:effectLst/>
                <a:uLnTx/>
                <a:uFillTx/>
                <a:latin typeface="Segoe UI Light" panose="020B0502040204020203" pitchFamily="34" charset="0"/>
                <a:ea typeface="+mn-ea"/>
                <a:cs typeface="+mn-cs"/>
              </a:rPr>
              <a:t> international-climate-initiative.com</a:t>
            </a:r>
          </a:p>
        </p:txBody>
      </p:sp>
      <p:sp>
        <p:nvSpPr>
          <p:cNvPr id="3" name="TextBox 2"/>
          <p:cNvSpPr txBox="1">
            <a:spLocks noChangeArrowheads="1"/>
          </p:cNvSpPr>
          <p:nvPr userDrawn="1"/>
        </p:nvSpPr>
        <p:spPr bwMode="auto">
          <a:xfrm>
            <a:off x="1463675" y="1516063"/>
            <a:ext cx="972661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a:solidFill>
                  <a:schemeClr val="tx1"/>
                </a:solidFill>
                <a:latin typeface="Segoe UI Semilight" panose="020B0402040204020203" pitchFamily="34" charset="0"/>
              </a:defRPr>
            </a:lvl1pPr>
            <a:lvl2pPr marL="742950" indent="-285750">
              <a:defRPr>
                <a:solidFill>
                  <a:schemeClr val="tx1"/>
                </a:solidFill>
                <a:latin typeface="Segoe UI Semilight" panose="020B0402040204020203" pitchFamily="34" charset="0"/>
              </a:defRPr>
            </a:lvl2pPr>
            <a:lvl3pPr marL="1143000" indent="-228600">
              <a:defRPr>
                <a:solidFill>
                  <a:schemeClr val="tx1"/>
                </a:solidFill>
                <a:latin typeface="Segoe UI Semilight" panose="020B0402040204020203" pitchFamily="34" charset="0"/>
              </a:defRPr>
            </a:lvl3pPr>
            <a:lvl4pPr marL="1600200" indent="-228600">
              <a:defRPr>
                <a:solidFill>
                  <a:schemeClr val="tx1"/>
                </a:solidFill>
                <a:latin typeface="Segoe UI Semilight" panose="020B0402040204020203" pitchFamily="34" charset="0"/>
              </a:defRPr>
            </a:lvl4pPr>
            <a:lvl5pPr marL="2057400" indent="-228600">
              <a:defRPr>
                <a:solidFill>
                  <a:schemeClr val="tx1"/>
                </a:solidFill>
                <a:latin typeface="Segoe UI Semilight" panose="020B0402040204020203" pitchFamily="34" charset="0"/>
              </a:defRPr>
            </a:lvl5pPr>
            <a:lvl6pPr marL="2514600" indent="-228600" defTabSz="457200" fontAlgn="base">
              <a:spcBef>
                <a:spcPct val="0"/>
              </a:spcBef>
              <a:spcAft>
                <a:spcPct val="0"/>
              </a:spcAft>
              <a:defRPr>
                <a:solidFill>
                  <a:schemeClr val="tx1"/>
                </a:solidFill>
                <a:latin typeface="Segoe UI Semilight" panose="020B0402040204020203" pitchFamily="34" charset="0"/>
              </a:defRPr>
            </a:lvl6pPr>
            <a:lvl7pPr marL="2971800" indent="-228600" defTabSz="457200" fontAlgn="base">
              <a:spcBef>
                <a:spcPct val="0"/>
              </a:spcBef>
              <a:spcAft>
                <a:spcPct val="0"/>
              </a:spcAft>
              <a:defRPr>
                <a:solidFill>
                  <a:schemeClr val="tx1"/>
                </a:solidFill>
                <a:latin typeface="Segoe UI Semilight" panose="020B0402040204020203" pitchFamily="34" charset="0"/>
              </a:defRPr>
            </a:lvl7pPr>
            <a:lvl8pPr marL="3429000" indent="-228600" defTabSz="457200" fontAlgn="base">
              <a:spcBef>
                <a:spcPct val="0"/>
              </a:spcBef>
              <a:spcAft>
                <a:spcPct val="0"/>
              </a:spcAft>
              <a:defRPr>
                <a:solidFill>
                  <a:schemeClr val="tx1"/>
                </a:solidFill>
                <a:latin typeface="Segoe UI Semilight" panose="020B0402040204020203" pitchFamily="34" charset="0"/>
              </a:defRPr>
            </a:lvl8pPr>
            <a:lvl9pPr marL="3886200" indent="-228600" defTabSz="457200" fontAlgn="base">
              <a:spcBef>
                <a:spcPct val="0"/>
              </a:spcBef>
              <a:spcAft>
                <a:spcPct val="0"/>
              </a:spcAft>
              <a:defRPr>
                <a:solidFill>
                  <a:schemeClr val="tx1"/>
                </a:solidFill>
                <a:latin typeface="Segoe UI Semilight" panose="020B0402040204020203"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it-IT" sz="4400" b="1" i="0" u="none" strike="noStrike" kern="1200" cap="none" spc="0" normalizeH="0" baseline="0" noProof="0">
                <a:ln>
                  <a:noFill/>
                </a:ln>
                <a:solidFill>
                  <a:srgbClr val="009EB3"/>
                </a:solidFill>
                <a:effectLst/>
                <a:uLnTx/>
                <a:uFillTx/>
                <a:latin typeface="Segoe UI" panose="020B0502040204020203" pitchFamily="34" charset="0"/>
                <a:ea typeface="+mn-ea"/>
                <a:cs typeface="Segoe UI" panose="020B0502040204020203" pitchFamily="34" charset="0"/>
              </a:rPr>
              <a:t>Thank You</a:t>
            </a:r>
          </a:p>
        </p:txBody>
      </p:sp>
      <p:sp>
        <p:nvSpPr>
          <p:cNvPr id="4" name="Date Placeholder 2"/>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49E31E6-34EE-4543-B342-4FFD36943631}" type="datetimeFigureOut">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6/1/21</a:t>
            </a:fld>
            <a:endPar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
        <p:nvSpPr>
          <p:cNvPr id="5" name="Footer Placeholder 3"/>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
        <p:nvSpPr>
          <p:cNvPr id="6" name="Slide Number Placeholder 4"/>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042939F-FE67-4F26-8A16-181D92FC4525}" type="slidenum">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30571191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6BDC77D-1319-4470-8FCF-FA18C0C92934}" type="datetimeFigureOut">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6/1/21</a:t>
            </a:fld>
            <a:endParaRPr kumimoji="0" lang="en-US" sz="1200" b="0" i="0" u="none" strike="noStrike" kern="1200" cap="none" spc="0" normalizeH="0" baseline="0" noProof="0" dirty="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
        <p:nvSpPr>
          <p:cNvPr id="3"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5028D08-CAED-403A-9E3B-9006F65B5C6E}" type="slidenum">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38075975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title="Background Shape"/>
          <p:cNvSpPr/>
          <p:nvPr/>
        </p:nvSpPr>
        <p:spPr>
          <a:xfrm>
            <a:off x="0" y="0"/>
            <a:ext cx="5303838" cy="6858000"/>
          </a:xfrm>
          <a:prstGeom prst="rect">
            <a:avLst/>
          </a:prstGeom>
          <a:solidFill>
            <a:srgbClr val="F9AE3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91837C3-1AC1-409B-9B83-6A8E498D80A1}" type="datetimeFigureOut">
              <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6/1/21</a:t>
            </a:fld>
            <a:endParaRPr kumimoji="0" lang="en-US" sz="12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3063918-F052-4A78-8460-CA80780396CE}" type="slidenum">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23186962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title="Background Shape"/>
          <p:cNvSpPr/>
          <p:nvPr userDrawn="1"/>
        </p:nvSpPr>
        <p:spPr>
          <a:xfrm>
            <a:off x="0" y="0"/>
            <a:ext cx="5303838" cy="6858000"/>
          </a:xfrm>
          <a:prstGeom prst="rect">
            <a:avLst/>
          </a:prstGeom>
          <a:solidFill>
            <a:srgbClr val="F9AE3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userDrawn="1"/>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rtlCol="0">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B3A6436-7882-49BF-A488-08D38108A18F}" type="datetimeFigureOut">
              <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6/1/21</a:t>
            </a:fld>
            <a:endParaRPr kumimoji="0" lang="en-US" sz="12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153E536-98FF-4178-BB7D-5D251E3CB150}" type="slidenum">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34072147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5" name="Rectangle 4" title="Background Shape"/>
          <p:cNvSpPr/>
          <p:nvPr/>
        </p:nvSpPr>
        <p:spPr>
          <a:xfrm>
            <a:off x="0" y="0"/>
            <a:ext cx="5303838" cy="6858000"/>
          </a:xfrm>
          <a:prstGeom prst="rect">
            <a:avLst/>
          </a:prstGeom>
          <a:solidFill>
            <a:srgbClr val="F9AE3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F47657C-64FC-4899-8F38-DC84167FA674}" type="datetimeFigureOut">
              <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6/1/21</a:t>
            </a:fld>
            <a:endParaRPr kumimoji="0" lang="en-US" sz="12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CFAAC0E-3014-4887-A027-1526A3F35312}" type="slidenum">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39462090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5" name="Rectangle 4" title="Background Shape"/>
          <p:cNvSpPr/>
          <p:nvPr userDrawn="1"/>
        </p:nvSpPr>
        <p:spPr>
          <a:xfrm>
            <a:off x="0" y="0"/>
            <a:ext cx="5303838" cy="6858000"/>
          </a:xfrm>
          <a:prstGeom prst="rect">
            <a:avLst/>
          </a:prstGeom>
          <a:solidFill>
            <a:srgbClr val="F9AE3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userDrawn="1"/>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rtlCol="0">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Drag picture to placeholder or click icon to add</a:t>
            </a:r>
            <a:endParaRPr lang="en-US" noProof="0"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F3702B3-98D8-4B00-8463-20CEE59051F9}" type="datetimeFigureOut">
              <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6/1/21</a:t>
            </a:fld>
            <a:endParaRPr kumimoji="0" lang="en-US" sz="12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D9295DE-9F1D-49AE-8EB2-F8565236C56B}" type="slidenum">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360699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Tx" preserve="1">
  <p:cSld name="2_Content with Caption">
    <p:spTree>
      <p:nvGrpSpPr>
        <p:cNvPr id="1" name=""/>
        <p:cNvGrpSpPr/>
        <p:nvPr/>
      </p:nvGrpSpPr>
      <p:grpSpPr>
        <a:xfrm>
          <a:off x="0" y="0"/>
          <a:ext cx="0" cy="0"/>
          <a:chOff x="0" y="0"/>
          <a:chExt cx="0" cy="0"/>
        </a:xfrm>
      </p:grpSpPr>
      <p:sp>
        <p:nvSpPr>
          <p:cNvPr id="5" name="Rectangle 4" title="Background Shape"/>
          <p:cNvSpPr/>
          <p:nvPr/>
        </p:nvSpPr>
        <p:spPr>
          <a:xfrm>
            <a:off x="0" y="0"/>
            <a:ext cx="5303838"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D7DC1A3-911A-4359-B902-173A1B971822}" type="datetimeFigureOut">
              <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6/1/21</a:t>
            </a:fld>
            <a:endParaRPr kumimoji="0" lang="en-US" sz="12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7F49B59-11DB-4C13-AA6B-273B2CA8728D}" type="slidenum">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13921316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spTree>
      <p:nvGrpSpPr>
        <p:cNvPr id="1" name=""/>
        <p:cNvGrpSpPr/>
        <p:nvPr/>
      </p:nvGrpSpPr>
      <p:grpSpPr>
        <a:xfrm>
          <a:off x="0" y="0"/>
          <a:ext cx="0" cy="0"/>
          <a:chOff x="0" y="0"/>
          <a:chExt cx="0" cy="0"/>
        </a:xfrm>
      </p:grpSpPr>
      <p:sp>
        <p:nvSpPr>
          <p:cNvPr id="5" name="Rectangle 4" title="Background Shape"/>
          <p:cNvSpPr/>
          <p:nvPr userDrawn="1"/>
        </p:nvSpPr>
        <p:spPr>
          <a:xfrm>
            <a:off x="0" y="0"/>
            <a:ext cx="5303838"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userDrawn="1"/>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rtlCol="0">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Drag picture to placeholder or click icon to add</a:t>
            </a:r>
            <a:endParaRPr lang="en-US" noProof="0"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0A8D22D-FBD7-4079-B1C5-675017B4B152}" type="datetimeFigureOut">
              <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6/1/21</a:t>
            </a:fld>
            <a:endParaRPr kumimoji="0" lang="en-US" sz="12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5101396-6063-4A35-BA27-B5A52635C361}" type="slidenum">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3027858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FB453-4E0F-4530-8F3D-1EFE304813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4A9DAE1-00B1-4357-AD76-4AAABE38DA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86792FE-8DCE-4641-8ADE-1ADA36AC0B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ACF223A-896C-43D1-831A-5B727AA4F3BA}"/>
              </a:ext>
            </a:extLst>
          </p:cNvPr>
          <p:cNvSpPr>
            <a:spLocks noGrp="1"/>
          </p:cNvSpPr>
          <p:nvPr>
            <p:ph type="dt" sz="half" idx="10"/>
          </p:nvPr>
        </p:nvSpPr>
        <p:spPr/>
        <p:txBody>
          <a:bodyPr/>
          <a:lstStyle/>
          <a:p>
            <a:pPr>
              <a:defRPr/>
            </a:pPr>
            <a:fld id="{AC21553E-7CB9-4F47-910C-16D586F1B6D3}" type="datetimeFigureOut">
              <a:rPr lang="en-US" smtClean="0"/>
              <a:pPr>
                <a:defRPr/>
              </a:pPr>
              <a:t>6/1/21</a:t>
            </a:fld>
            <a:endParaRPr lang="en-US" dirty="0"/>
          </a:p>
        </p:txBody>
      </p:sp>
      <p:sp>
        <p:nvSpPr>
          <p:cNvPr id="6" name="Footer Placeholder 5">
            <a:extLst>
              <a:ext uri="{FF2B5EF4-FFF2-40B4-BE49-F238E27FC236}">
                <a16:creationId xmlns:a16="http://schemas.microsoft.com/office/drawing/2014/main" id="{247B6D99-7C04-4AD0-9F4A-8976B28FE8D8}"/>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4C694F2D-63B4-414D-8126-58C0C69C4F8E}"/>
              </a:ext>
            </a:extLst>
          </p:cNvPr>
          <p:cNvSpPr>
            <a:spLocks noGrp="1"/>
          </p:cNvSpPr>
          <p:nvPr>
            <p:ph type="sldNum" sz="quarter" idx="12"/>
          </p:nvPr>
        </p:nvSpPr>
        <p:spPr/>
        <p:txBody>
          <a:bodyPr/>
          <a:lstStyle/>
          <a:p>
            <a:pPr>
              <a:defRPr/>
            </a:pPr>
            <a:fld id="{8B2E8AA9-2AA4-4C69-BF0F-B182D0FF628D}" type="slidenum">
              <a:rPr lang="en-US" smtClean="0"/>
              <a:pPr>
                <a:defRPr/>
              </a:pPr>
              <a:t>‹#›</a:t>
            </a:fld>
            <a:endParaRPr lang="en-US" dirty="0"/>
          </a:p>
        </p:txBody>
      </p:sp>
    </p:spTree>
    <p:extLst>
      <p:ext uri="{BB962C8B-B14F-4D97-AF65-F5344CB8AC3E}">
        <p14:creationId xmlns:p14="http://schemas.microsoft.com/office/powerpoint/2010/main" val="15674971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Tx" preserve="1">
  <p:cSld name="3_Content with Caption">
    <p:spTree>
      <p:nvGrpSpPr>
        <p:cNvPr id="1" name=""/>
        <p:cNvGrpSpPr/>
        <p:nvPr/>
      </p:nvGrpSpPr>
      <p:grpSpPr>
        <a:xfrm>
          <a:off x="0" y="0"/>
          <a:ext cx="0" cy="0"/>
          <a:chOff x="0" y="0"/>
          <a:chExt cx="0" cy="0"/>
        </a:xfrm>
      </p:grpSpPr>
      <p:sp>
        <p:nvSpPr>
          <p:cNvPr id="5" name="Rectangle 4" title="Background Shape"/>
          <p:cNvSpPr/>
          <p:nvPr/>
        </p:nvSpPr>
        <p:spPr>
          <a:xfrm>
            <a:off x="0" y="0"/>
            <a:ext cx="5303838" cy="6858000"/>
          </a:xfrm>
          <a:prstGeom prst="rect">
            <a:avLst/>
          </a:prstGeom>
          <a:solidFill>
            <a:srgbClr val="009EB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EA22DAE-678F-4116-A192-28772BF83BD7}" type="datetimeFigureOut">
              <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6/1/21</a:t>
            </a:fld>
            <a:endParaRPr kumimoji="0" lang="en-US" sz="12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D13A927-7072-4B4F-B230-063C8AE1E5D8}" type="slidenum">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23661636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3_Picture with Caption">
    <p:spTree>
      <p:nvGrpSpPr>
        <p:cNvPr id="1" name=""/>
        <p:cNvGrpSpPr/>
        <p:nvPr/>
      </p:nvGrpSpPr>
      <p:grpSpPr>
        <a:xfrm>
          <a:off x="0" y="0"/>
          <a:ext cx="0" cy="0"/>
          <a:chOff x="0" y="0"/>
          <a:chExt cx="0" cy="0"/>
        </a:xfrm>
      </p:grpSpPr>
      <p:sp>
        <p:nvSpPr>
          <p:cNvPr id="5" name="Rectangle 4" title="Background Shape"/>
          <p:cNvSpPr/>
          <p:nvPr userDrawn="1"/>
        </p:nvSpPr>
        <p:spPr>
          <a:xfrm>
            <a:off x="0" y="0"/>
            <a:ext cx="5303838" cy="6858000"/>
          </a:xfrm>
          <a:prstGeom prst="rect">
            <a:avLst/>
          </a:prstGeom>
          <a:solidFill>
            <a:srgbClr val="009EB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userDrawn="1"/>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rtlCol="0">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Drag picture to placeholder or click icon to add</a:t>
            </a:r>
            <a:endParaRPr lang="en-US" noProof="0"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BFD1373-13D0-4D0A-9F20-740BFCE96220}" type="datetimeFigureOut">
              <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6/1/21</a:t>
            </a:fld>
            <a:endParaRPr kumimoji="0" lang="en-US" sz="12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C70F702-8BF5-4C24-8D02-421E1A6AE7AC}" type="slidenum">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31731946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4_Content with Caption">
    <p:spTree>
      <p:nvGrpSpPr>
        <p:cNvPr id="1" name=""/>
        <p:cNvGrpSpPr/>
        <p:nvPr/>
      </p:nvGrpSpPr>
      <p:grpSpPr>
        <a:xfrm>
          <a:off x="0" y="0"/>
          <a:ext cx="0" cy="0"/>
          <a:chOff x="0" y="0"/>
          <a:chExt cx="0" cy="0"/>
        </a:xfrm>
      </p:grpSpPr>
      <p:sp>
        <p:nvSpPr>
          <p:cNvPr id="5" name="Rectangle 4" title="Background Shape"/>
          <p:cNvSpPr/>
          <p:nvPr/>
        </p:nvSpPr>
        <p:spPr>
          <a:xfrm>
            <a:off x="0" y="0"/>
            <a:ext cx="5303838" cy="6858000"/>
          </a:xfrm>
          <a:prstGeom prst="rect">
            <a:avLst/>
          </a:prstGeom>
          <a:solidFill>
            <a:srgbClr val="ADD6B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B5EE684-4580-40B8-B3DF-B02D18406034}" type="datetimeFigureOut">
              <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6/1/21</a:t>
            </a:fld>
            <a:endParaRPr kumimoji="0" lang="en-US" sz="12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2A3AC92-CC07-421B-8119-A5EF4A0C494E}" type="slidenum">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30896697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4_Picture with Caption">
    <p:spTree>
      <p:nvGrpSpPr>
        <p:cNvPr id="1" name=""/>
        <p:cNvGrpSpPr/>
        <p:nvPr/>
      </p:nvGrpSpPr>
      <p:grpSpPr>
        <a:xfrm>
          <a:off x="0" y="0"/>
          <a:ext cx="0" cy="0"/>
          <a:chOff x="0" y="0"/>
          <a:chExt cx="0" cy="0"/>
        </a:xfrm>
      </p:grpSpPr>
      <p:sp>
        <p:nvSpPr>
          <p:cNvPr id="5" name="Rectangle 4" title="Background Shape"/>
          <p:cNvSpPr/>
          <p:nvPr userDrawn="1"/>
        </p:nvSpPr>
        <p:spPr>
          <a:xfrm>
            <a:off x="0" y="0"/>
            <a:ext cx="5303838" cy="6858000"/>
          </a:xfrm>
          <a:prstGeom prst="rect">
            <a:avLst/>
          </a:prstGeom>
          <a:solidFill>
            <a:srgbClr val="ADD6B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userDrawn="1"/>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rtlCol="0">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Drag picture to placeholder or click icon to add</a:t>
            </a:r>
            <a:endParaRPr lang="en-US" noProof="0"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C9C9192-3CB8-46C6-8C4F-983A1C0AFBEF}" type="datetimeFigureOut">
              <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6/1/21</a:t>
            </a:fld>
            <a:endParaRPr kumimoji="0" lang="en-US" sz="12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AF8236F-F190-4969-BD3C-6D4763FCF2F8}" type="slidenum">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31147298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5_Content with Caption">
    <p:spTree>
      <p:nvGrpSpPr>
        <p:cNvPr id="1" name=""/>
        <p:cNvGrpSpPr/>
        <p:nvPr/>
      </p:nvGrpSpPr>
      <p:grpSpPr>
        <a:xfrm>
          <a:off x="0" y="0"/>
          <a:ext cx="0" cy="0"/>
          <a:chOff x="0" y="0"/>
          <a:chExt cx="0" cy="0"/>
        </a:xfrm>
      </p:grpSpPr>
      <p:sp>
        <p:nvSpPr>
          <p:cNvPr id="5" name="Rectangle 4" title="Background Shape"/>
          <p:cNvSpPr/>
          <p:nvPr/>
        </p:nvSpPr>
        <p:spPr>
          <a:xfrm>
            <a:off x="0" y="0"/>
            <a:ext cx="5303838" cy="6858000"/>
          </a:xfrm>
          <a:prstGeom prst="rect">
            <a:avLst/>
          </a:prstGeom>
          <a:solidFill>
            <a:srgbClr val="61B23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7419D06-D458-467C-914A-A18E52216E88}" type="datetimeFigureOut">
              <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6/1/21</a:t>
            </a:fld>
            <a:endParaRPr kumimoji="0" lang="en-US" sz="12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9BC308-D631-40E6-B874-36CD0635B8FE}" type="slidenum">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17924336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5_Picture with Caption">
    <p:spTree>
      <p:nvGrpSpPr>
        <p:cNvPr id="1" name=""/>
        <p:cNvGrpSpPr/>
        <p:nvPr/>
      </p:nvGrpSpPr>
      <p:grpSpPr>
        <a:xfrm>
          <a:off x="0" y="0"/>
          <a:ext cx="0" cy="0"/>
          <a:chOff x="0" y="0"/>
          <a:chExt cx="0" cy="0"/>
        </a:xfrm>
      </p:grpSpPr>
      <p:sp>
        <p:nvSpPr>
          <p:cNvPr id="5" name="Rectangle 4" title="Background Shape"/>
          <p:cNvSpPr/>
          <p:nvPr userDrawn="1"/>
        </p:nvSpPr>
        <p:spPr>
          <a:xfrm>
            <a:off x="0" y="0"/>
            <a:ext cx="5303838" cy="6858000"/>
          </a:xfrm>
          <a:prstGeom prst="rect">
            <a:avLst/>
          </a:prstGeom>
          <a:solidFill>
            <a:srgbClr val="61B23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userDrawn="1"/>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rtlCol="0">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Drag picture to placeholder or click icon to add</a:t>
            </a:r>
            <a:endParaRPr lang="en-US" noProof="0"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7C33A3-3D8B-447B-9420-D84904F70607}" type="datetimeFigureOut">
              <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6/1/21</a:t>
            </a:fld>
            <a:endParaRPr kumimoji="0" lang="en-US" sz="12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F30D2DA-DD2A-4B9E-87CD-A1F7953FBA2F}" type="slidenum">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37987213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Tx" preserve="1">
  <p:cSld name="6_Content with Caption">
    <p:spTree>
      <p:nvGrpSpPr>
        <p:cNvPr id="1" name=""/>
        <p:cNvGrpSpPr/>
        <p:nvPr/>
      </p:nvGrpSpPr>
      <p:grpSpPr>
        <a:xfrm>
          <a:off x="0" y="0"/>
          <a:ext cx="0" cy="0"/>
          <a:chOff x="0" y="0"/>
          <a:chExt cx="0" cy="0"/>
        </a:xfrm>
      </p:grpSpPr>
      <p:sp>
        <p:nvSpPr>
          <p:cNvPr id="5" name="Rectangle 4" title="Background Shape"/>
          <p:cNvSpPr/>
          <p:nvPr/>
        </p:nvSpPr>
        <p:spPr>
          <a:xfrm>
            <a:off x="0" y="0"/>
            <a:ext cx="5303838" cy="6858000"/>
          </a:xfrm>
          <a:prstGeom prst="rect">
            <a:avLst/>
          </a:prstGeom>
          <a:solidFill>
            <a:srgbClr val="9DC86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50B0F6C-578F-44E2-9584-6528DE286BDD}" type="datetimeFigureOut">
              <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6/1/21</a:t>
            </a:fld>
            <a:endParaRPr kumimoji="0" lang="en-US" sz="12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1587289-992F-419E-9E6B-C6E896BF3578}" type="slidenum">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17392732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6_Picture with Caption">
    <p:spTree>
      <p:nvGrpSpPr>
        <p:cNvPr id="1" name=""/>
        <p:cNvGrpSpPr/>
        <p:nvPr/>
      </p:nvGrpSpPr>
      <p:grpSpPr>
        <a:xfrm>
          <a:off x="0" y="0"/>
          <a:ext cx="0" cy="0"/>
          <a:chOff x="0" y="0"/>
          <a:chExt cx="0" cy="0"/>
        </a:xfrm>
      </p:grpSpPr>
      <p:sp>
        <p:nvSpPr>
          <p:cNvPr id="5" name="Rectangle 4" title="Background Shape"/>
          <p:cNvSpPr/>
          <p:nvPr userDrawn="1"/>
        </p:nvSpPr>
        <p:spPr>
          <a:xfrm>
            <a:off x="0" y="0"/>
            <a:ext cx="5303838" cy="6858000"/>
          </a:xfrm>
          <a:prstGeom prst="rect">
            <a:avLst/>
          </a:prstGeom>
          <a:solidFill>
            <a:srgbClr val="9DC86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userDrawn="1"/>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rtlCol="0">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Drag picture to placeholder or click icon to add</a:t>
            </a:r>
            <a:endParaRPr lang="en-US" noProof="0"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DE27666-DC78-4004-9D68-FAD098193EE4}" type="datetimeFigureOut">
              <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6/1/21</a:t>
            </a:fld>
            <a:endParaRPr kumimoji="0" lang="en-US" sz="12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6823506-B384-4D68-BF25-2471A536DBE2}" type="slidenum">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41923057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Tx" preserve="1">
  <p:cSld name="7_Content with Caption">
    <p:spTree>
      <p:nvGrpSpPr>
        <p:cNvPr id="1" name=""/>
        <p:cNvGrpSpPr/>
        <p:nvPr/>
      </p:nvGrpSpPr>
      <p:grpSpPr>
        <a:xfrm>
          <a:off x="0" y="0"/>
          <a:ext cx="0" cy="0"/>
          <a:chOff x="0" y="0"/>
          <a:chExt cx="0" cy="0"/>
        </a:xfrm>
      </p:grpSpPr>
      <p:sp>
        <p:nvSpPr>
          <p:cNvPr id="5" name="Rectangle 4" title="Background Shape"/>
          <p:cNvSpPr/>
          <p:nvPr/>
        </p:nvSpPr>
        <p:spPr>
          <a:xfrm>
            <a:off x="0" y="0"/>
            <a:ext cx="5303838" cy="6858000"/>
          </a:xfrm>
          <a:prstGeom prst="rect">
            <a:avLst/>
          </a:prstGeom>
          <a:solidFill>
            <a:srgbClr val="D8E39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F5C8390-0CA5-4902-8F4B-17E8D43FFDDD}" type="datetimeFigureOut">
              <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6/1/21</a:t>
            </a:fld>
            <a:endParaRPr kumimoji="0" lang="en-US" sz="12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7837E6-D1D4-4F7E-8F97-72C043FFE2C4}" type="slidenum">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13418676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7_Picture with Caption">
    <p:spTree>
      <p:nvGrpSpPr>
        <p:cNvPr id="1" name=""/>
        <p:cNvGrpSpPr/>
        <p:nvPr/>
      </p:nvGrpSpPr>
      <p:grpSpPr>
        <a:xfrm>
          <a:off x="0" y="0"/>
          <a:ext cx="0" cy="0"/>
          <a:chOff x="0" y="0"/>
          <a:chExt cx="0" cy="0"/>
        </a:xfrm>
      </p:grpSpPr>
      <p:sp>
        <p:nvSpPr>
          <p:cNvPr id="5" name="Rectangle 4" title="Background Shape"/>
          <p:cNvSpPr/>
          <p:nvPr userDrawn="1"/>
        </p:nvSpPr>
        <p:spPr>
          <a:xfrm>
            <a:off x="0" y="0"/>
            <a:ext cx="5303838" cy="6858000"/>
          </a:xfrm>
          <a:prstGeom prst="rect">
            <a:avLst/>
          </a:prstGeom>
          <a:solidFill>
            <a:srgbClr val="D8E39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userDrawn="1"/>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rtlCol="0">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Drag picture to placeholder or click icon to add</a:t>
            </a:r>
            <a:endParaRPr lang="en-US" noProof="0"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94913F-E101-46AB-B605-AADF36E12E3D}" type="datetimeFigureOut">
              <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6/1/21</a:t>
            </a:fld>
            <a:endParaRPr kumimoji="0" lang="en-US" sz="12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63C3C14-81CD-44EC-8614-72319CBCFF28}" type="slidenum">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2797332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C0456-67D8-4619-BA64-50D22FBDE07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3C781B-C5AD-4562-8E6B-1D1113F44A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4AB840-3131-44E7-AC04-BC0DB4504C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2109C0E-839F-45E6-8D12-6F40AAD3C9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DF2A75-0A5F-4866-9657-FA05B93A94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4345FFD-96EE-4964-81F2-FB51728347FB}"/>
              </a:ext>
            </a:extLst>
          </p:cNvPr>
          <p:cNvSpPr>
            <a:spLocks noGrp="1"/>
          </p:cNvSpPr>
          <p:nvPr>
            <p:ph type="dt" sz="half" idx="10"/>
          </p:nvPr>
        </p:nvSpPr>
        <p:spPr/>
        <p:txBody>
          <a:bodyPr/>
          <a:lstStyle/>
          <a:p>
            <a:pPr>
              <a:defRPr/>
            </a:pPr>
            <a:fld id="{3D769555-CAD5-45C3-B675-6C0394887A5C}" type="datetimeFigureOut">
              <a:rPr lang="en-US" smtClean="0"/>
              <a:pPr>
                <a:defRPr/>
              </a:pPr>
              <a:t>6/1/21</a:t>
            </a:fld>
            <a:endParaRPr lang="en-US" dirty="0"/>
          </a:p>
        </p:txBody>
      </p:sp>
      <p:sp>
        <p:nvSpPr>
          <p:cNvPr id="8" name="Footer Placeholder 7">
            <a:extLst>
              <a:ext uri="{FF2B5EF4-FFF2-40B4-BE49-F238E27FC236}">
                <a16:creationId xmlns:a16="http://schemas.microsoft.com/office/drawing/2014/main" id="{339D5815-5FB5-45BD-9C21-7D9A7C8CDC4C}"/>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2B892159-AC43-4285-B157-226B5414D918}"/>
              </a:ext>
            </a:extLst>
          </p:cNvPr>
          <p:cNvSpPr>
            <a:spLocks noGrp="1"/>
          </p:cNvSpPr>
          <p:nvPr>
            <p:ph type="sldNum" sz="quarter" idx="12"/>
          </p:nvPr>
        </p:nvSpPr>
        <p:spPr/>
        <p:txBody>
          <a:bodyPr/>
          <a:lstStyle/>
          <a:p>
            <a:pPr>
              <a:defRPr/>
            </a:pPr>
            <a:fld id="{BD64D104-6A13-4CFA-BAFF-DE8A8E8F9F61}" type="slidenum">
              <a:rPr lang="en-US" smtClean="0"/>
              <a:pPr>
                <a:defRPr/>
              </a:pPr>
              <a:t>‹#›</a:t>
            </a:fld>
            <a:endParaRPr lang="en-US" dirty="0"/>
          </a:p>
        </p:txBody>
      </p:sp>
    </p:spTree>
    <p:extLst>
      <p:ext uri="{BB962C8B-B14F-4D97-AF65-F5344CB8AC3E}">
        <p14:creationId xmlns:p14="http://schemas.microsoft.com/office/powerpoint/2010/main" val="31020973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Tx" preserve="1">
  <p:cSld name="8_Content with Caption">
    <p:spTree>
      <p:nvGrpSpPr>
        <p:cNvPr id="1" name=""/>
        <p:cNvGrpSpPr/>
        <p:nvPr/>
      </p:nvGrpSpPr>
      <p:grpSpPr>
        <a:xfrm>
          <a:off x="0" y="0"/>
          <a:ext cx="0" cy="0"/>
          <a:chOff x="0" y="0"/>
          <a:chExt cx="0" cy="0"/>
        </a:xfrm>
      </p:grpSpPr>
      <p:sp>
        <p:nvSpPr>
          <p:cNvPr id="5" name="Rectangle 4" title="Background Shape"/>
          <p:cNvSpPr/>
          <p:nvPr/>
        </p:nvSpPr>
        <p:spPr>
          <a:xfrm>
            <a:off x="0" y="0"/>
            <a:ext cx="5303838" cy="6858000"/>
          </a:xfrm>
          <a:prstGeom prst="rect">
            <a:avLst/>
          </a:prstGeom>
          <a:solidFill>
            <a:srgbClr val="E958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F0C61CB-122B-4567-8FAA-5AA742E735C9}" type="datetimeFigureOut">
              <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6/1/21</a:t>
            </a:fld>
            <a:endParaRPr kumimoji="0" lang="en-US" sz="12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FC34CFE-778A-495D-A4CF-996EC30468F1}" type="slidenum">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28299787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8_Picture with Caption">
    <p:spTree>
      <p:nvGrpSpPr>
        <p:cNvPr id="1" name=""/>
        <p:cNvGrpSpPr/>
        <p:nvPr/>
      </p:nvGrpSpPr>
      <p:grpSpPr>
        <a:xfrm>
          <a:off x="0" y="0"/>
          <a:ext cx="0" cy="0"/>
          <a:chOff x="0" y="0"/>
          <a:chExt cx="0" cy="0"/>
        </a:xfrm>
      </p:grpSpPr>
      <p:sp>
        <p:nvSpPr>
          <p:cNvPr id="5" name="Rectangle 4" title="Background Shape"/>
          <p:cNvSpPr/>
          <p:nvPr userDrawn="1"/>
        </p:nvSpPr>
        <p:spPr>
          <a:xfrm>
            <a:off x="0" y="0"/>
            <a:ext cx="5303838" cy="6858000"/>
          </a:xfrm>
          <a:prstGeom prst="rect">
            <a:avLst/>
          </a:prstGeom>
          <a:solidFill>
            <a:srgbClr val="E958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userDrawn="1"/>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rtlCol="0">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Drag picture to placeholder or click icon to add</a:t>
            </a:r>
            <a:endParaRPr lang="en-US" noProof="0"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FC3788D-ADBA-4E28-A66D-C398EC6B19C5}" type="datetimeFigureOut">
              <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6/1/21</a:t>
            </a:fld>
            <a:endParaRPr kumimoji="0" lang="en-US" sz="12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B909B98-8A94-4182-80FB-B32C4EE01425}" type="slidenum">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14032454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9_Content with Caption">
    <p:spTree>
      <p:nvGrpSpPr>
        <p:cNvPr id="1" name=""/>
        <p:cNvGrpSpPr/>
        <p:nvPr/>
      </p:nvGrpSpPr>
      <p:grpSpPr>
        <a:xfrm>
          <a:off x="0" y="0"/>
          <a:ext cx="0" cy="0"/>
          <a:chOff x="0" y="0"/>
          <a:chExt cx="0" cy="0"/>
        </a:xfrm>
      </p:grpSpPr>
      <p:sp>
        <p:nvSpPr>
          <p:cNvPr id="5" name="Rectangle 4" title="Background Shape"/>
          <p:cNvSpPr/>
          <p:nvPr/>
        </p:nvSpPr>
        <p:spPr>
          <a:xfrm>
            <a:off x="0" y="0"/>
            <a:ext cx="5303838" cy="6858000"/>
          </a:xfrm>
          <a:prstGeom prst="rect">
            <a:avLst/>
          </a:prstGeom>
          <a:solidFill>
            <a:srgbClr val="D81B1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C85307-BDC1-4B6C-BA6C-B01E1F3800AA}" type="datetimeFigureOut">
              <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6/1/21</a:t>
            </a:fld>
            <a:endParaRPr kumimoji="0" lang="en-US" sz="12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66D12E0-18D4-4C01-A258-EA50DCFF71B3}" type="slidenum">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18481524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9_Picture with Caption">
    <p:spTree>
      <p:nvGrpSpPr>
        <p:cNvPr id="1" name=""/>
        <p:cNvGrpSpPr/>
        <p:nvPr/>
      </p:nvGrpSpPr>
      <p:grpSpPr>
        <a:xfrm>
          <a:off x="0" y="0"/>
          <a:ext cx="0" cy="0"/>
          <a:chOff x="0" y="0"/>
          <a:chExt cx="0" cy="0"/>
        </a:xfrm>
      </p:grpSpPr>
      <p:sp>
        <p:nvSpPr>
          <p:cNvPr id="5" name="Rectangle 4" title="Background Shape"/>
          <p:cNvSpPr/>
          <p:nvPr userDrawn="1"/>
        </p:nvSpPr>
        <p:spPr>
          <a:xfrm>
            <a:off x="0" y="0"/>
            <a:ext cx="5303838" cy="6858000"/>
          </a:xfrm>
          <a:prstGeom prst="rect">
            <a:avLst/>
          </a:prstGeom>
          <a:solidFill>
            <a:srgbClr val="D81B1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userDrawn="1"/>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rtlCol="0">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Drag picture to placeholder or click icon to add</a:t>
            </a:r>
            <a:endParaRPr lang="en-US" noProof="0"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86399F9-656F-42D1-B042-A663571D5C4B}" type="datetimeFigureOut">
              <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6/1/21</a:t>
            </a:fld>
            <a:endParaRPr kumimoji="0" lang="en-US" sz="12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12D59C5-262C-4528-9795-E15639161742}" type="slidenum">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37618659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Tx" preserve="1">
  <p:cSld name="10_Content with Caption">
    <p:spTree>
      <p:nvGrpSpPr>
        <p:cNvPr id="1" name=""/>
        <p:cNvGrpSpPr/>
        <p:nvPr/>
      </p:nvGrpSpPr>
      <p:grpSpPr>
        <a:xfrm>
          <a:off x="0" y="0"/>
          <a:ext cx="0" cy="0"/>
          <a:chOff x="0" y="0"/>
          <a:chExt cx="0" cy="0"/>
        </a:xfrm>
      </p:grpSpPr>
      <p:sp>
        <p:nvSpPr>
          <p:cNvPr id="5" name="Rectangle 4" title="Background Shape"/>
          <p:cNvSpPr/>
          <p:nvPr/>
        </p:nvSpPr>
        <p:spPr>
          <a:xfrm>
            <a:off x="0" y="0"/>
            <a:ext cx="5303838" cy="6858000"/>
          </a:xfrm>
          <a:prstGeom prst="rect">
            <a:avLst/>
          </a:prstGeom>
          <a:solidFill>
            <a:srgbClr val="CE00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FB608A3-4EE7-48E0-B89E-4B6648B196CD}" type="datetimeFigureOut">
              <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6/1/21</a:t>
            </a:fld>
            <a:endParaRPr kumimoji="0" lang="en-US" sz="12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B68F148-3A8F-4ED1-9248-B8D858468F3F}" type="slidenum">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35270408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0_Picture with Caption">
    <p:spTree>
      <p:nvGrpSpPr>
        <p:cNvPr id="1" name=""/>
        <p:cNvGrpSpPr/>
        <p:nvPr/>
      </p:nvGrpSpPr>
      <p:grpSpPr>
        <a:xfrm>
          <a:off x="0" y="0"/>
          <a:ext cx="0" cy="0"/>
          <a:chOff x="0" y="0"/>
          <a:chExt cx="0" cy="0"/>
        </a:xfrm>
      </p:grpSpPr>
      <p:sp>
        <p:nvSpPr>
          <p:cNvPr id="5" name="Rectangle 4" title="Background Shape"/>
          <p:cNvSpPr/>
          <p:nvPr userDrawn="1"/>
        </p:nvSpPr>
        <p:spPr>
          <a:xfrm>
            <a:off x="0" y="0"/>
            <a:ext cx="5303838" cy="6858000"/>
          </a:xfrm>
          <a:prstGeom prst="rect">
            <a:avLst/>
          </a:prstGeom>
          <a:solidFill>
            <a:srgbClr val="CE00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userDrawn="1"/>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rtlCol="0">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Drag picture to placeholder or click icon to add</a:t>
            </a:r>
            <a:endParaRPr lang="en-US" noProof="0"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ADF8974-4365-489B-947E-BF9C763B0ED3}" type="datetimeFigureOut">
              <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6/1/21</a:t>
            </a:fld>
            <a:endParaRPr kumimoji="0" lang="en-US" sz="12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EB5DAEE-3264-4216-A0E1-761CF908F263}" type="slidenum">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2509830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E87FA98-A5AC-4276-A923-1BA6E4758A2F}" type="datetimeFigureOut">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6/1/21</a:t>
            </a:fld>
            <a:endParaRPr kumimoji="0" lang="en-US" sz="1200" b="0" i="0" u="none" strike="noStrike" kern="1200" cap="none" spc="0" normalizeH="0" baseline="0" noProof="0" dirty="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EE00C00-8F70-446E-BDE1-AA9E782C90F9}" type="slidenum">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39825214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D593621-2E34-4E17-8B3F-88C115E07FF0}" type="datetimeFigureOut">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6/1/21</a:t>
            </a:fld>
            <a:endParaRPr kumimoji="0" lang="en-US" sz="1200" b="0" i="0" u="none" strike="noStrike" kern="1200" cap="none" spc="0" normalizeH="0" baseline="0" noProof="0" dirty="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4472AF5-8FD3-43D3-95C8-C7EA905EB715}" type="slidenum">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34501674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FAAC2-BF7D-433E-95D5-239243C232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15DDADB-849D-4868-8789-BE2F3067FB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5FF730F-5376-41FF-A600-8BB2C0C351BF}"/>
              </a:ext>
            </a:extLst>
          </p:cNvPr>
          <p:cNvSpPr>
            <a:spLocks noGrp="1"/>
          </p:cNvSpPr>
          <p:nvPr>
            <p:ph type="dt" sz="half" idx="10"/>
          </p:nvPr>
        </p:nvSpPr>
        <p:spPr/>
        <p:txBody>
          <a:bodyPr/>
          <a:lstStyle/>
          <a:p>
            <a:fld id="{984737DA-5EC9-4E26-9412-DBF274FF62C1}" type="datetimeFigureOut">
              <a:rPr lang="en-GB" smtClean="0"/>
              <a:t>01/06/2021</a:t>
            </a:fld>
            <a:endParaRPr lang="en-GB"/>
          </a:p>
        </p:txBody>
      </p:sp>
      <p:sp>
        <p:nvSpPr>
          <p:cNvPr id="5" name="Footer Placeholder 4">
            <a:extLst>
              <a:ext uri="{FF2B5EF4-FFF2-40B4-BE49-F238E27FC236}">
                <a16:creationId xmlns:a16="http://schemas.microsoft.com/office/drawing/2014/main" id="{A96B4046-5906-4F79-B0AF-F0711CEA7C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7A7A02-C4DF-49D2-AE02-2CB71587FF4F}"/>
              </a:ext>
            </a:extLst>
          </p:cNvPr>
          <p:cNvSpPr>
            <a:spLocks noGrp="1"/>
          </p:cNvSpPr>
          <p:nvPr>
            <p:ph type="sldNum" sz="quarter" idx="12"/>
          </p:nvPr>
        </p:nvSpPr>
        <p:spPr/>
        <p:txBody>
          <a:bodyPr/>
          <a:lstStyle/>
          <a:p>
            <a:fld id="{A40C4DC3-AB68-454C-9EA7-192308966075}" type="slidenum">
              <a:rPr lang="en-GB" smtClean="0"/>
              <a:t>‹#›</a:t>
            </a:fld>
            <a:endParaRPr lang="en-GB"/>
          </a:p>
        </p:txBody>
      </p:sp>
    </p:spTree>
    <p:extLst>
      <p:ext uri="{BB962C8B-B14F-4D97-AF65-F5344CB8AC3E}">
        <p14:creationId xmlns:p14="http://schemas.microsoft.com/office/powerpoint/2010/main" val="6627500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C5934-4F5D-4B2C-8ABB-972AD5F7769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032999-8863-4C5F-8AE0-83DD1F17F2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8729ED-BED7-4926-B752-0274CFFAC95B}"/>
              </a:ext>
            </a:extLst>
          </p:cNvPr>
          <p:cNvSpPr>
            <a:spLocks noGrp="1"/>
          </p:cNvSpPr>
          <p:nvPr>
            <p:ph type="dt" sz="half" idx="10"/>
          </p:nvPr>
        </p:nvSpPr>
        <p:spPr/>
        <p:txBody>
          <a:bodyPr/>
          <a:lstStyle/>
          <a:p>
            <a:fld id="{984737DA-5EC9-4E26-9412-DBF274FF62C1}" type="datetimeFigureOut">
              <a:rPr lang="en-GB" smtClean="0"/>
              <a:t>01/06/2021</a:t>
            </a:fld>
            <a:endParaRPr lang="en-GB"/>
          </a:p>
        </p:txBody>
      </p:sp>
      <p:sp>
        <p:nvSpPr>
          <p:cNvPr id="5" name="Footer Placeholder 4">
            <a:extLst>
              <a:ext uri="{FF2B5EF4-FFF2-40B4-BE49-F238E27FC236}">
                <a16:creationId xmlns:a16="http://schemas.microsoft.com/office/drawing/2014/main" id="{24D548EB-A7E1-4776-A209-C647BE83AF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65DB72-5E6D-45EF-A73B-E93F6A8C1494}"/>
              </a:ext>
            </a:extLst>
          </p:cNvPr>
          <p:cNvSpPr>
            <a:spLocks noGrp="1"/>
          </p:cNvSpPr>
          <p:nvPr>
            <p:ph type="sldNum" sz="quarter" idx="12"/>
          </p:nvPr>
        </p:nvSpPr>
        <p:spPr/>
        <p:txBody>
          <a:bodyPr/>
          <a:lstStyle/>
          <a:p>
            <a:fld id="{A40C4DC3-AB68-454C-9EA7-192308966075}" type="slidenum">
              <a:rPr lang="en-GB" smtClean="0"/>
              <a:t>‹#›</a:t>
            </a:fld>
            <a:endParaRPr lang="en-GB"/>
          </a:p>
        </p:txBody>
      </p:sp>
    </p:spTree>
    <p:extLst>
      <p:ext uri="{BB962C8B-B14F-4D97-AF65-F5344CB8AC3E}">
        <p14:creationId xmlns:p14="http://schemas.microsoft.com/office/powerpoint/2010/main" val="2865142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AC66E-BB08-4ADE-9645-2D8DBD74D29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C545920-E606-474C-BA86-2863332B593B}"/>
              </a:ext>
            </a:extLst>
          </p:cNvPr>
          <p:cNvSpPr>
            <a:spLocks noGrp="1"/>
          </p:cNvSpPr>
          <p:nvPr>
            <p:ph type="dt" sz="half" idx="10"/>
          </p:nvPr>
        </p:nvSpPr>
        <p:spPr/>
        <p:txBody>
          <a:bodyPr/>
          <a:lstStyle/>
          <a:p>
            <a:pPr>
              <a:defRPr/>
            </a:pPr>
            <a:fld id="{059C4CCC-CE2B-4800-B47F-3D1EA6B26889}" type="datetimeFigureOut">
              <a:rPr lang="en-US" smtClean="0"/>
              <a:pPr>
                <a:defRPr/>
              </a:pPr>
              <a:t>6/1/21</a:t>
            </a:fld>
            <a:endParaRPr lang="en-US" dirty="0"/>
          </a:p>
        </p:txBody>
      </p:sp>
      <p:sp>
        <p:nvSpPr>
          <p:cNvPr id="4" name="Footer Placeholder 3">
            <a:extLst>
              <a:ext uri="{FF2B5EF4-FFF2-40B4-BE49-F238E27FC236}">
                <a16:creationId xmlns:a16="http://schemas.microsoft.com/office/drawing/2014/main" id="{975A4D64-9B86-423B-9BF2-F794479F0D59}"/>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687170C5-26C4-4AC4-B1BE-9ECE7E84E832}"/>
              </a:ext>
            </a:extLst>
          </p:cNvPr>
          <p:cNvSpPr>
            <a:spLocks noGrp="1"/>
          </p:cNvSpPr>
          <p:nvPr>
            <p:ph type="sldNum" sz="quarter" idx="12"/>
          </p:nvPr>
        </p:nvSpPr>
        <p:spPr/>
        <p:txBody>
          <a:bodyPr/>
          <a:lstStyle/>
          <a:p>
            <a:pPr>
              <a:defRPr/>
            </a:pPr>
            <a:fld id="{AE75858E-06FB-47EF-A78B-803270979C5A}" type="slidenum">
              <a:rPr lang="en-US" smtClean="0"/>
              <a:pPr>
                <a:defRPr/>
              </a:pPr>
              <a:t>‹#›</a:t>
            </a:fld>
            <a:endParaRPr lang="en-US" dirty="0"/>
          </a:p>
        </p:txBody>
      </p:sp>
    </p:spTree>
    <p:extLst>
      <p:ext uri="{BB962C8B-B14F-4D97-AF65-F5344CB8AC3E}">
        <p14:creationId xmlns:p14="http://schemas.microsoft.com/office/powerpoint/2010/main" val="16018684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EAC8A-60E3-400E-882C-4D502E1B27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FB74199-9318-48C9-BE15-7A17FF2322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B08EFF-A295-4E1A-B485-00E4F5E38ABC}"/>
              </a:ext>
            </a:extLst>
          </p:cNvPr>
          <p:cNvSpPr>
            <a:spLocks noGrp="1"/>
          </p:cNvSpPr>
          <p:nvPr>
            <p:ph type="dt" sz="half" idx="10"/>
          </p:nvPr>
        </p:nvSpPr>
        <p:spPr/>
        <p:txBody>
          <a:bodyPr/>
          <a:lstStyle/>
          <a:p>
            <a:fld id="{984737DA-5EC9-4E26-9412-DBF274FF62C1}" type="datetimeFigureOut">
              <a:rPr lang="en-GB" smtClean="0"/>
              <a:t>01/06/2021</a:t>
            </a:fld>
            <a:endParaRPr lang="en-GB"/>
          </a:p>
        </p:txBody>
      </p:sp>
      <p:sp>
        <p:nvSpPr>
          <p:cNvPr id="5" name="Footer Placeholder 4">
            <a:extLst>
              <a:ext uri="{FF2B5EF4-FFF2-40B4-BE49-F238E27FC236}">
                <a16:creationId xmlns:a16="http://schemas.microsoft.com/office/drawing/2014/main" id="{C458BD81-D016-4F4A-9E2C-7CAA227792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D78834-5AA4-42A2-BE94-C5737E215BD2}"/>
              </a:ext>
            </a:extLst>
          </p:cNvPr>
          <p:cNvSpPr>
            <a:spLocks noGrp="1"/>
          </p:cNvSpPr>
          <p:nvPr>
            <p:ph type="sldNum" sz="quarter" idx="12"/>
          </p:nvPr>
        </p:nvSpPr>
        <p:spPr/>
        <p:txBody>
          <a:bodyPr/>
          <a:lstStyle/>
          <a:p>
            <a:fld id="{A40C4DC3-AB68-454C-9EA7-192308966075}" type="slidenum">
              <a:rPr lang="en-GB" smtClean="0"/>
              <a:t>‹#›</a:t>
            </a:fld>
            <a:endParaRPr lang="en-GB"/>
          </a:p>
        </p:txBody>
      </p:sp>
    </p:spTree>
    <p:extLst>
      <p:ext uri="{BB962C8B-B14F-4D97-AF65-F5344CB8AC3E}">
        <p14:creationId xmlns:p14="http://schemas.microsoft.com/office/powerpoint/2010/main" val="31321378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A50C2-2507-44D5-BEA4-3ADCB9DD6A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B4C4547-462B-4482-B6D1-3F8070F11D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4F7E0D-9E1C-4FD9-8AB6-E8C81978B1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E91555E-D117-4BCF-835C-C486BD624679}"/>
              </a:ext>
            </a:extLst>
          </p:cNvPr>
          <p:cNvSpPr>
            <a:spLocks noGrp="1"/>
          </p:cNvSpPr>
          <p:nvPr>
            <p:ph type="dt" sz="half" idx="10"/>
          </p:nvPr>
        </p:nvSpPr>
        <p:spPr/>
        <p:txBody>
          <a:bodyPr/>
          <a:lstStyle/>
          <a:p>
            <a:fld id="{984737DA-5EC9-4E26-9412-DBF274FF62C1}" type="datetimeFigureOut">
              <a:rPr lang="en-GB" smtClean="0"/>
              <a:t>01/06/2021</a:t>
            </a:fld>
            <a:endParaRPr lang="en-GB"/>
          </a:p>
        </p:txBody>
      </p:sp>
      <p:sp>
        <p:nvSpPr>
          <p:cNvPr id="6" name="Footer Placeholder 5">
            <a:extLst>
              <a:ext uri="{FF2B5EF4-FFF2-40B4-BE49-F238E27FC236}">
                <a16:creationId xmlns:a16="http://schemas.microsoft.com/office/drawing/2014/main" id="{4E197752-61A9-425D-96BC-80C2556609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C01079-1F87-4BB4-ABF3-28F1935CDFA8}"/>
              </a:ext>
            </a:extLst>
          </p:cNvPr>
          <p:cNvSpPr>
            <a:spLocks noGrp="1"/>
          </p:cNvSpPr>
          <p:nvPr>
            <p:ph type="sldNum" sz="quarter" idx="12"/>
          </p:nvPr>
        </p:nvSpPr>
        <p:spPr/>
        <p:txBody>
          <a:bodyPr/>
          <a:lstStyle/>
          <a:p>
            <a:fld id="{A40C4DC3-AB68-454C-9EA7-192308966075}" type="slidenum">
              <a:rPr lang="en-GB" smtClean="0"/>
              <a:t>‹#›</a:t>
            </a:fld>
            <a:endParaRPr lang="en-GB"/>
          </a:p>
        </p:txBody>
      </p:sp>
    </p:spTree>
    <p:extLst>
      <p:ext uri="{BB962C8B-B14F-4D97-AF65-F5344CB8AC3E}">
        <p14:creationId xmlns:p14="http://schemas.microsoft.com/office/powerpoint/2010/main" val="41622026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471F8-8648-4089-ADC8-C91F75997F1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8DBC293-693D-489F-93A8-D51AF4B75A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0178DA-911B-4586-A25F-6D9A713D3D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5627B60-E815-45CB-8253-ADB852C572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98C90-0B19-47B5-A04A-CD388B303B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4244ACA-7DB1-4415-AC44-4368E5B5D421}"/>
              </a:ext>
            </a:extLst>
          </p:cNvPr>
          <p:cNvSpPr>
            <a:spLocks noGrp="1"/>
          </p:cNvSpPr>
          <p:nvPr>
            <p:ph type="dt" sz="half" idx="10"/>
          </p:nvPr>
        </p:nvSpPr>
        <p:spPr/>
        <p:txBody>
          <a:bodyPr/>
          <a:lstStyle/>
          <a:p>
            <a:fld id="{984737DA-5EC9-4E26-9412-DBF274FF62C1}" type="datetimeFigureOut">
              <a:rPr lang="en-GB" smtClean="0"/>
              <a:t>01/06/2021</a:t>
            </a:fld>
            <a:endParaRPr lang="en-GB"/>
          </a:p>
        </p:txBody>
      </p:sp>
      <p:sp>
        <p:nvSpPr>
          <p:cNvPr id="8" name="Footer Placeholder 7">
            <a:extLst>
              <a:ext uri="{FF2B5EF4-FFF2-40B4-BE49-F238E27FC236}">
                <a16:creationId xmlns:a16="http://schemas.microsoft.com/office/drawing/2014/main" id="{D93D4894-4631-4648-946C-CAEB3269ECC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B0843DA-FC6A-405B-BA44-BBAAACDA43FF}"/>
              </a:ext>
            </a:extLst>
          </p:cNvPr>
          <p:cNvSpPr>
            <a:spLocks noGrp="1"/>
          </p:cNvSpPr>
          <p:nvPr>
            <p:ph type="sldNum" sz="quarter" idx="12"/>
          </p:nvPr>
        </p:nvSpPr>
        <p:spPr/>
        <p:txBody>
          <a:bodyPr/>
          <a:lstStyle/>
          <a:p>
            <a:fld id="{A40C4DC3-AB68-454C-9EA7-192308966075}" type="slidenum">
              <a:rPr lang="en-GB" smtClean="0"/>
              <a:t>‹#›</a:t>
            </a:fld>
            <a:endParaRPr lang="en-GB"/>
          </a:p>
        </p:txBody>
      </p:sp>
    </p:spTree>
    <p:extLst>
      <p:ext uri="{BB962C8B-B14F-4D97-AF65-F5344CB8AC3E}">
        <p14:creationId xmlns:p14="http://schemas.microsoft.com/office/powerpoint/2010/main" val="29859151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06787-905E-4297-9B20-57035462B6B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8257955-6757-40B5-B582-377D227A5BD2}"/>
              </a:ext>
            </a:extLst>
          </p:cNvPr>
          <p:cNvSpPr>
            <a:spLocks noGrp="1"/>
          </p:cNvSpPr>
          <p:nvPr>
            <p:ph type="dt" sz="half" idx="10"/>
          </p:nvPr>
        </p:nvSpPr>
        <p:spPr/>
        <p:txBody>
          <a:bodyPr/>
          <a:lstStyle/>
          <a:p>
            <a:fld id="{984737DA-5EC9-4E26-9412-DBF274FF62C1}" type="datetimeFigureOut">
              <a:rPr lang="en-GB" smtClean="0"/>
              <a:t>01/06/2021</a:t>
            </a:fld>
            <a:endParaRPr lang="en-GB"/>
          </a:p>
        </p:txBody>
      </p:sp>
      <p:sp>
        <p:nvSpPr>
          <p:cNvPr id="4" name="Footer Placeholder 3">
            <a:extLst>
              <a:ext uri="{FF2B5EF4-FFF2-40B4-BE49-F238E27FC236}">
                <a16:creationId xmlns:a16="http://schemas.microsoft.com/office/drawing/2014/main" id="{C22D20A5-F588-4A18-9EA5-B21034C67BD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9DFAAD8-DEF6-4E3F-B151-752365F4701D}"/>
              </a:ext>
            </a:extLst>
          </p:cNvPr>
          <p:cNvSpPr>
            <a:spLocks noGrp="1"/>
          </p:cNvSpPr>
          <p:nvPr>
            <p:ph type="sldNum" sz="quarter" idx="12"/>
          </p:nvPr>
        </p:nvSpPr>
        <p:spPr/>
        <p:txBody>
          <a:bodyPr/>
          <a:lstStyle/>
          <a:p>
            <a:fld id="{A40C4DC3-AB68-454C-9EA7-192308966075}" type="slidenum">
              <a:rPr lang="en-GB" smtClean="0"/>
              <a:t>‹#›</a:t>
            </a:fld>
            <a:endParaRPr lang="en-GB"/>
          </a:p>
        </p:txBody>
      </p:sp>
    </p:spTree>
    <p:extLst>
      <p:ext uri="{BB962C8B-B14F-4D97-AF65-F5344CB8AC3E}">
        <p14:creationId xmlns:p14="http://schemas.microsoft.com/office/powerpoint/2010/main" val="21571519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316D29-7D80-43F9-93B9-9E5F6579EC5D}"/>
              </a:ext>
            </a:extLst>
          </p:cNvPr>
          <p:cNvSpPr>
            <a:spLocks noGrp="1"/>
          </p:cNvSpPr>
          <p:nvPr>
            <p:ph type="dt" sz="half" idx="10"/>
          </p:nvPr>
        </p:nvSpPr>
        <p:spPr/>
        <p:txBody>
          <a:bodyPr/>
          <a:lstStyle/>
          <a:p>
            <a:fld id="{984737DA-5EC9-4E26-9412-DBF274FF62C1}" type="datetimeFigureOut">
              <a:rPr lang="en-GB" smtClean="0"/>
              <a:t>01/06/2021</a:t>
            </a:fld>
            <a:endParaRPr lang="en-GB"/>
          </a:p>
        </p:txBody>
      </p:sp>
      <p:sp>
        <p:nvSpPr>
          <p:cNvPr id="3" name="Footer Placeholder 2">
            <a:extLst>
              <a:ext uri="{FF2B5EF4-FFF2-40B4-BE49-F238E27FC236}">
                <a16:creationId xmlns:a16="http://schemas.microsoft.com/office/drawing/2014/main" id="{418125FF-882F-4FB6-9C3D-DCDA3B0F70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1A5D95A-1DA3-437F-935B-EDF557B55306}"/>
              </a:ext>
            </a:extLst>
          </p:cNvPr>
          <p:cNvSpPr>
            <a:spLocks noGrp="1"/>
          </p:cNvSpPr>
          <p:nvPr>
            <p:ph type="sldNum" sz="quarter" idx="12"/>
          </p:nvPr>
        </p:nvSpPr>
        <p:spPr/>
        <p:txBody>
          <a:bodyPr/>
          <a:lstStyle/>
          <a:p>
            <a:fld id="{A40C4DC3-AB68-454C-9EA7-192308966075}" type="slidenum">
              <a:rPr lang="en-GB" smtClean="0"/>
              <a:t>‹#›</a:t>
            </a:fld>
            <a:endParaRPr lang="en-GB"/>
          </a:p>
        </p:txBody>
      </p:sp>
    </p:spTree>
    <p:extLst>
      <p:ext uri="{BB962C8B-B14F-4D97-AF65-F5344CB8AC3E}">
        <p14:creationId xmlns:p14="http://schemas.microsoft.com/office/powerpoint/2010/main" val="5654642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68967-17B5-44A2-A6B2-EB37BC580B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976355B-A39D-4A07-BADC-159D3D463B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5C58B3F-C53C-4E14-851A-654564B2E2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5DCA16-0EB6-45A1-9F1A-BBE2C180CEEF}"/>
              </a:ext>
            </a:extLst>
          </p:cNvPr>
          <p:cNvSpPr>
            <a:spLocks noGrp="1"/>
          </p:cNvSpPr>
          <p:nvPr>
            <p:ph type="dt" sz="half" idx="10"/>
          </p:nvPr>
        </p:nvSpPr>
        <p:spPr/>
        <p:txBody>
          <a:bodyPr/>
          <a:lstStyle/>
          <a:p>
            <a:fld id="{984737DA-5EC9-4E26-9412-DBF274FF62C1}" type="datetimeFigureOut">
              <a:rPr lang="en-GB" smtClean="0"/>
              <a:t>01/06/2021</a:t>
            </a:fld>
            <a:endParaRPr lang="en-GB"/>
          </a:p>
        </p:txBody>
      </p:sp>
      <p:sp>
        <p:nvSpPr>
          <p:cNvPr id="6" name="Footer Placeholder 5">
            <a:extLst>
              <a:ext uri="{FF2B5EF4-FFF2-40B4-BE49-F238E27FC236}">
                <a16:creationId xmlns:a16="http://schemas.microsoft.com/office/drawing/2014/main" id="{2B7A04AA-C4EA-4961-8116-BA251056688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D4AFBF-661C-4135-B29E-FAF41BC7AC30}"/>
              </a:ext>
            </a:extLst>
          </p:cNvPr>
          <p:cNvSpPr>
            <a:spLocks noGrp="1"/>
          </p:cNvSpPr>
          <p:nvPr>
            <p:ph type="sldNum" sz="quarter" idx="12"/>
          </p:nvPr>
        </p:nvSpPr>
        <p:spPr/>
        <p:txBody>
          <a:bodyPr/>
          <a:lstStyle/>
          <a:p>
            <a:fld id="{A40C4DC3-AB68-454C-9EA7-192308966075}" type="slidenum">
              <a:rPr lang="en-GB" smtClean="0"/>
              <a:t>‹#›</a:t>
            </a:fld>
            <a:endParaRPr lang="en-GB"/>
          </a:p>
        </p:txBody>
      </p:sp>
    </p:spTree>
    <p:extLst>
      <p:ext uri="{BB962C8B-B14F-4D97-AF65-F5344CB8AC3E}">
        <p14:creationId xmlns:p14="http://schemas.microsoft.com/office/powerpoint/2010/main" val="28129760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CF442-D74A-46B1-AF06-8343A943C1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39E733F-4776-48AB-B8EB-6EE97B5946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AFD183C-CA13-478D-8672-F5E9A38C0C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10343C-81F5-4364-B37E-E9FCE8E22FC0}"/>
              </a:ext>
            </a:extLst>
          </p:cNvPr>
          <p:cNvSpPr>
            <a:spLocks noGrp="1"/>
          </p:cNvSpPr>
          <p:nvPr>
            <p:ph type="dt" sz="half" idx="10"/>
          </p:nvPr>
        </p:nvSpPr>
        <p:spPr/>
        <p:txBody>
          <a:bodyPr/>
          <a:lstStyle/>
          <a:p>
            <a:fld id="{984737DA-5EC9-4E26-9412-DBF274FF62C1}" type="datetimeFigureOut">
              <a:rPr lang="en-GB" smtClean="0"/>
              <a:t>01/06/2021</a:t>
            </a:fld>
            <a:endParaRPr lang="en-GB"/>
          </a:p>
        </p:txBody>
      </p:sp>
      <p:sp>
        <p:nvSpPr>
          <p:cNvPr id="6" name="Footer Placeholder 5">
            <a:extLst>
              <a:ext uri="{FF2B5EF4-FFF2-40B4-BE49-F238E27FC236}">
                <a16:creationId xmlns:a16="http://schemas.microsoft.com/office/drawing/2014/main" id="{DC64AA1A-8427-485B-B697-E8B32A595F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FB32EB-B77F-4300-A324-0AC5DCE74D63}"/>
              </a:ext>
            </a:extLst>
          </p:cNvPr>
          <p:cNvSpPr>
            <a:spLocks noGrp="1"/>
          </p:cNvSpPr>
          <p:nvPr>
            <p:ph type="sldNum" sz="quarter" idx="12"/>
          </p:nvPr>
        </p:nvSpPr>
        <p:spPr/>
        <p:txBody>
          <a:bodyPr/>
          <a:lstStyle/>
          <a:p>
            <a:fld id="{A40C4DC3-AB68-454C-9EA7-192308966075}" type="slidenum">
              <a:rPr lang="en-GB" smtClean="0"/>
              <a:t>‹#›</a:t>
            </a:fld>
            <a:endParaRPr lang="en-GB"/>
          </a:p>
        </p:txBody>
      </p:sp>
    </p:spTree>
    <p:extLst>
      <p:ext uri="{BB962C8B-B14F-4D97-AF65-F5344CB8AC3E}">
        <p14:creationId xmlns:p14="http://schemas.microsoft.com/office/powerpoint/2010/main" val="10656485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E167F-515F-4409-A252-187E21ED2B2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B86F99E-9E50-4FEA-A27D-12B8A46A0E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CA1850-18C1-446D-9E33-87A120734365}"/>
              </a:ext>
            </a:extLst>
          </p:cNvPr>
          <p:cNvSpPr>
            <a:spLocks noGrp="1"/>
          </p:cNvSpPr>
          <p:nvPr>
            <p:ph type="dt" sz="half" idx="10"/>
          </p:nvPr>
        </p:nvSpPr>
        <p:spPr/>
        <p:txBody>
          <a:bodyPr/>
          <a:lstStyle/>
          <a:p>
            <a:fld id="{984737DA-5EC9-4E26-9412-DBF274FF62C1}" type="datetimeFigureOut">
              <a:rPr lang="en-GB" smtClean="0"/>
              <a:t>01/06/2021</a:t>
            </a:fld>
            <a:endParaRPr lang="en-GB"/>
          </a:p>
        </p:txBody>
      </p:sp>
      <p:sp>
        <p:nvSpPr>
          <p:cNvPr id="5" name="Footer Placeholder 4">
            <a:extLst>
              <a:ext uri="{FF2B5EF4-FFF2-40B4-BE49-F238E27FC236}">
                <a16:creationId xmlns:a16="http://schemas.microsoft.com/office/drawing/2014/main" id="{4C0B4670-BFC5-44AC-ABC4-7C90BAD31E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6E3225-6A15-4E5D-A324-7B9B36BF249B}"/>
              </a:ext>
            </a:extLst>
          </p:cNvPr>
          <p:cNvSpPr>
            <a:spLocks noGrp="1"/>
          </p:cNvSpPr>
          <p:nvPr>
            <p:ph type="sldNum" sz="quarter" idx="12"/>
          </p:nvPr>
        </p:nvSpPr>
        <p:spPr/>
        <p:txBody>
          <a:bodyPr/>
          <a:lstStyle/>
          <a:p>
            <a:fld id="{A40C4DC3-AB68-454C-9EA7-192308966075}" type="slidenum">
              <a:rPr lang="en-GB" smtClean="0"/>
              <a:t>‹#›</a:t>
            </a:fld>
            <a:endParaRPr lang="en-GB"/>
          </a:p>
        </p:txBody>
      </p:sp>
    </p:spTree>
    <p:extLst>
      <p:ext uri="{BB962C8B-B14F-4D97-AF65-F5344CB8AC3E}">
        <p14:creationId xmlns:p14="http://schemas.microsoft.com/office/powerpoint/2010/main" val="35802896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F07C29-BB83-43D3-95A7-32BDF66ADDA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3F3E6AC-BD80-43B4-9F70-5B4D7565C2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F6FF90-D4B2-439C-9649-E63F681195FF}"/>
              </a:ext>
            </a:extLst>
          </p:cNvPr>
          <p:cNvSpPr>
            <a:spLocks noGrp="1"/>
          </p:cNvSpPr>
          <p:nvPr>
            <p:ph type="dt" sz="half" idx="10"/>
          </p:nvPr>
        </p:nvSpPr>
        <p:spPr/>
        <p:txBody>
          <a:bodyPr/>
          <a:lstStyle/>
          <a:p>
            <a:fld id="{984737DA-5EC9-4E26-9412-DBF274FF62C1}" type="datetimeFigureOut">
              <a:rPr lang="en-GB" smtClean="0"/>
              <a:t>01/06/2021</a:t>
            </a:fld>
            <a:endParaRPr lang="en-GB"/>
          </a:p>
        </p:txBody>
      </p:sp>
      <p:sp>
        <p:nvSpPr>
          <p:cNvPr id="5" name="Footer Placeholder 4">
            <a:extLst>
              <a:ext uri="{FF2B5EF4-FFF2-40B4-BE49-F238E27FC236}">
                <a16:creationId xmlns:a16="http://schemas.microsoft.com/office/drawing/2014/main" id="{58E096B1-052A-43C1-8360-8AFB1B9E0A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DA8036-9303-437B-90BD-05AB197DAB7F}"/>
              </a:ext>
            </a:extLst>
          </p:cNvPr>
          <p:cNvSpPr>
            <a:spLocks noGrp="1"/>
          </p:cNvSpPr>
          <p:nvPr>
            <p:ph type="sldNum" sz="quarter" idx="12"/>
          </p:nvPr>
        </p:nvSpPr>
        <p:spPr/>
        <p:txBody>
          <a:bodyPr/>
          <a:lstStyle/>
          <a:p>
            <a:fld id="{A40C4DC3-AB68-454C-9EA7-192308966075}" type="slidenum">
              <a:rPr lang="en-GB" smtClean="0"/>
              <a:t>‹#›</a:t>
            </a:fld>
            <a:endParaRPr lang="en-GB"/>
          </a:p>
        </p:txBody>
      </p:sp>
    </p:spTree>
    <p:extLst>
      <p:ext uri="{BB962C8B-B14F-4D97-AF65-F5344CB8AC3E}">
        <p14:creationId xmlns:p14="http://schemas.microsoft.com/office/powerpoint/2010/main" val="8294292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298C7-778E-49B3-A312-144C138AD8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142A43C-F01A-482B-AA82-56DA41FE3B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48D0789-D906-4A81-B2D4-F9516C363AAB}"/>
              </a:ext>
            </a:extLst>
          </p:cNvPr>
          <p:cNvSpPr>
            <a:spLocks noGrp="1"/>
          </p:cNvSpPr>
          <p:nvPr>
            <p:ph type="dt" sz="half" idx="10"/>
          </p:nvPr>
        </p:nvSpPr>
        <p:spPr/>
        <p:txBody>
          <a:bodyPr/>
          <a:lstStyle/>
          <a:p>
            <a:fld id="{4B9C38FD-9961-43F1-8BEC-7268B34674B5}" type="datetimeFigureOut">
              <a:rPr lang="en-GB" smtClean="0"/>
              <a:t>01/06/2021</a:t>
            </a:fld>
            <a:endParaRPr lang="en-GB"/>
          </a:p>
        </p:txBody>
      </p:sp>
      <p:sp>
        <p:nvSpPr>
          <p:cNvPr id="5" name="Footer Placeholder 4">
            <a:extLst>
              <a:ext uri="{FF2B5EF4-FFF2-40B4-BE49-F238E27FC236}">
                <a16:creationId xmlns:a16="http://schemas.microsoft.com/office/drawing/2014/main" id="{7D369BC9-7D97-49BD-9E7A-E501B74B46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CD2376-6AFD-48C2-BE2F-7D6EAD715EC0}"/>
              </a:ext>
            </a:extLst>
          </p:cNvPr>
          <p:cNvSpPr>
            <a:spLocks noGrp="1"/>
          </p:cNvSpPr>
          <p:nvPr>
            <p:ph type="sldNum" sz="quarter" idx="12"/>
          </p:nvPr>
        </p:nvSpPr>
        <p:spPr/>
        <p:txBody>
          <a:bodyPr/>
          <a:lstStyle/>
          <a:p>
            <a:fld id="{64D0DB40-95DD-4714-9756-1A9DC54C195B}" type="slidenum">
              <a:rPr lang="en-GB" smtClean="0"/>
              <a:t>‹#›</a:t>
            </a:fld>
            <a:endParaRPr lang="en-GB"/>
          </a:p>
        </p:txBody>
      </p:sp>
    </p:spTree>
    <p:extLst>
      <p:ext uri="{BB962C8B-B14F-4D97-AF65-F5344CB8AC3E}">
        <p14:creationId xmlns:p14="http://schemas.microsoft.com/office/powerpoint/2010/main" val="379433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C4B47A-49E1-4F22-B92B-26B643B5B394}"/>
              </a:ext>
            </a:extLst>
          </p:cNvPr>
          <p:cNvSpPr>
            <a:spLocks noGrp="1"/>
          </p:cNvSpPr>
          <p:nvPr>
            <p:ph type="dt" sz="half" idx="10"/>
          </p:nvPr>
        </p:nvSpPr>
        <p:spPr/>
        <p:txBody>
          <a:bodyPr/>
          <a:lstStyle/>
          <a:p>
            <a:pPr>
              <a:defRPr/>
            </a:pPr>
            <a:fld id="{D6BDC77D-1319-4470-8FCF-FA18C0C92934}" type="datetimeFigureOut">
              <a:rPr lang="en-US" smtClean="0"/>
              <a:pPr>
                <a:defRPr/>
              </a:pPr>
              <a:t>6/1/21</a:t>
            </a:fld>
            <a:endParaRPr lang="en-US" dirty="0"/>
          </a:p>
        </p:txBody>
      </p:sp>
      <p:sp>
        <p:nvSpPr>
          <p:cNvPr id="3" name="Footer Placeholder 2">
            <a:extLst>
              <a:ext uri="{FF2B5EF4-FFF2-40B4-BE49-F238E27FC236}">
                <a16:creationId xmlns:a16="http://schemas.microsoft.com/office/drawing/2014/main" id="{9A2A0C19-1AB5-4B8E-9E3C-F6FE83DC2158}"/>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88935FA5-A91E-4023-AFC4-0B45CEEE9A80}"/>
              </a:ext>
            </a:extLst>
          </p:cNvPr>
          <p:cNvSpPr>
            <a:spLocks noGrp="1"/>
          </p:cNvSpPr>
          <p:nvPr>
            <p:ph type="sldNum" sz="quarter" idx="12"/>
          </p:nvPr>
        </p:nvSpPr>
        <p:spPr/>
        <p:txBody>
          <a:bodyPr/>
          <a:lstStyle/>
          <a:p>
            <a:pPr>
              <a:defRPr/>
            </a:pPr>
            <a:fld id="{F5028D08-CAED-403A-9E3B-9006F65B5C6E}" type="slidenum">
              <a:rPr lang="en-US" smtClean="0"/>
              <a:pPr>
                <a:defRPr/>
              </a:pPr>
              <a:t>‹#›</a:t>
            </a:fld>
            <a:endParaRPr lang="en-US" dirty="0"/>
          </a:p>
        </p:txBody>
      </p:sp>
    </p:spTree>
    <p:extLst>
      <p:ext uri="{BB962C8B-B14F-4D97-AF65-F5344CB8AC3E}">
        <p14:creationId xmlns:p14="http://schemas.microsoft.com/office/powerpoint/2010/main" val="17790241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5FD1-4CA0-4D5A-B13E-4BFE36502DB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524D14F-8F01-4991-8963-6F30D1B7A6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503826-4438-4D40-95AE-4600AAF2F000}"/>
              </a:ext>
            </a:extLst>
          </p:cNvPr>
          <p:cNvSpPr>
            <a:spLocks noGrp="1"/>
          </p:cNvSpPr>
          <p:nvPr>
            <p:ph type="dt" sz="half" idx="10"/>
          </p:nvPr>
        </p:nvSpPr>
        <p:spPr/>
        <p:txBody>
          <a:bodyPr/>
          <a:lstStyle/>
          <a:p>
            <a:fld id="{4B9C38FD-9961-43F1-8BEC-7268B34674B5}" type="datetimeFigureOut">
              <a:rPr lang="en-GB" smtClean="0"/>
              <a:t>01/06/2021</a:t>
            </a:fld>
            <a:endParaRPr lang="en-GB"/>
          </a:p>
        </p:txBody>
      </p:sp>
      <p:sp>
        <p:nvSpPr>
          <p:cNvPr id="5" name="Footer Placeholder 4">
            <a:extLst>
              <a:ext uri="{FF2B5EF4-FFF2-40B4-BE49-F238E27FC236}">
                <a16:creationId xmlns:a16="http://schemas.microsoft.com/office/drawing/2014/main" id="{D9CDE6B9-D673-4010-B742-0395946A73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0B64C1-EB23-4998-A3D9-D817FC86009D}"/>
              </a:ext>
            </a:extLst>
          </p:cNvPr>
          <p:cNvSpPr>
            <a:spLocks noGrp="1"/>
          </p:cNvSpPr>
          <p:nvPr>
            <p:ph type="sldNum" sz="quarter" idx="12"/>
          </p:nvPr>
        </p:nvSpPr>
        <p:spPr/>
        <p:txBody>
          <a:bodyPr/>
          <a:lstStyle/>
          <a:p>
            <a:fld id="{64D0DB40-95DD-4714-9756-1A9DC54C195B}" type="slidenum">
              <a:rPr lang="en-GB" smtClean="0"/>
              <a:t>‹#›</a:t>
            </a:fld>
            <a:endParaRPr lang="en-GB"/>
          </a:p>
        </p:txBody>
      </p:sp>
    </p:spTree>
    <p:extLst>
      <p:ext uri="{BB962C8B-B14F-4D97-AF65-F5344CB8AC3E}">
        <p14:creationId xmlns:p14="http://schemas.microsoft.com/office/powerpoint/2010/main" val="17694252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96B8D-2CDB-43FB-803C-26CF81738F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B1ABF98-2C35-4884-BD2C-414DD193EA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B8A16D-C833-4063-91EC-A32B2CB40AC6}"/>
              </a:ext>
            </a:extLst>
          </p:cNvPr>
          <p:cNvSpPr>
            <a:spLocks noGrp="1"/>
          </p:cNvSpPr>
          <p:nvPr>
            <p:ph type="dt" sz="half" idx="10"/>
          </p:nvPr>
        </p:nvSpPr>
        <p:spPr/>
        <p:txBody>
          <a:bodyPr/>
          <a:lstStyle/>
          <a:p>
            <a:fld id="{4B9C38FD-9961-43F1-8BEC-7268B34674B5}" type="datetimeFigureOut">
              <a:rPr lang="en-GB" smtClean="0"/>
              <a:t>01/06/2021</a:t>
            </a:fld>
            <a:endParaRPr lang="en-GB"/>
          </a:p>
        </p:txBody>
      </p:sp>
      <p:sp>
        <p:nvSpPr>
          <p:cNvPr id="5" name="Footer Placeholder 4">
            <a:extLst>
              <a:ext uri="{FF2B5EF4-FFF2-40B4-BE49-F238E27FC236}">
                <a16:creationId xmlns:a16="http://schemas.microsoft.com/office/drawing/2014/main" id="{27FD1E42-B89C-441E-99C4-CE2ACD0C26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787A83-20A5-4C7E-A96C-543445270F9C}"/>
              </a:ext>
            </a:extLst>
          </p:cNvPr>
          <p:cNvSpPr>
            <a:spLocks noGrp="1"/>
          </p:cNvSpPr>
          <p:nvPr>
            <p:ph type="sldNum" sz="quarter" idx="12"/>
          </p:nvPr>
        </p:nvSpPr>
        <p:spPr/>
        <p:txBody>
          <a:bodyPr/>
          <a:lstStyle/>
          <a:p>
            <a:fld id="{64D0DB40-95DD-4714-9756-1A9DC54C195B}" type="slidenum">
              <a:rPr lang="en-GB" smtClean="0"/>
              <a:t>‹#›</a:t>
            </a:fld>
            <a:endParaRPr lang="en-GB"/>
          </a:p>
        </p:txBody>
      </p:sp>
    </p:spTree>
    <p:extLst>
      <p:ext uri="{BB962C8B-B14F-4D97-AF65-F5344CB8AC3E}">
        <p14:creationId xmlns:p14="http://schemas.microsoft.com/office/powerpoint/2010/main" val="27996442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CD744-30FB-4F7F-AE80-474CEB99BD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9729E8D-4944-45D2-9047-90A760A525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A87CEAF-4C8A-4B6F-84A6-ABD2934577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5F0FB1B-C9B2-4EAE-9158-EAAAE840C85F}"/>
              </a:ext>
            </a:extLst>
          </p:cNvPr>
          <p:cNvSpPr>
            <a:spLocks noGrp="1"/>
          </p:cNvSpPr>
          <p:nvPr>
            <p:ph type="dt" sz="half" idx="10"/>
          </p:nvPr>
        </p:nvSpPr>
        <p:spPr/>
        <p:txBody>
          <a:bodyPr/>
          <a:lstStyle/>
          <a:p>
            <a:fld id="{4B9C38FD-9961-43F1-8BEC-7268B34674B5}" type="datetimeFigureOut">
              <a:rPr lang="en-GB" smtClean="0"/>
              <a:t>01/06/2021</a:t>
            </a:fld>
            <a:endParaRPr lang="en-GB"/>
          </a:p>
        </p:txBody>
      </p:sp>
      <p:sp>
        <p:nvSpPr>
          <p:cNvPr id="6" name="Footer Placeholder 5">
            <a:extLst>
              <a:ext uri="{FF2B5EF4-FFF2-40B4-BE49-F238E27FC236}">
                <a16:creationId xmlns:a16="http://schemas.microsoft.com/office/drawing/2014/main" id="{7647FE32-FBD3-4A63-85F9-328C04060C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1CE8C53-46D5-46ED-A603-5C8EBA674BF6}"/>
              </a:ext>
            </a:extLst>
          </p:cNvPr>
          <p:cNvSpPr>
            <a:spLocks noGrp="1"/>
          </p:cNvSpPr>
          <p:nvPr>
            <p:ph type="sldNum" sz="quarter" idx="12"/>
          </p:nvPr>
        </p:nvSpPr>
        <p:spPr/>
        <p:txBody>
          <a:bodyPr/>
          <a:lstStyle/>
          <a:p>
            <a:fld id="{64D0DB40-95DD-4714-9756-1A9DC54C195B}" type="slidenum">
              <a:rPr lang="en-GB" smtClean="0"/>
              <a:t>‹#›</a:t>
            </a:fld>
            <a:endParaRPr lang="en-GB"/>
          </a:p>
        </p:txBody>
      </p:sp>
    </p:spTree>
    <p:extLst>
      <p:ext uri="{BB962C8B-B14F-4D97-AF65-F5344CB8AC3E}">
        <p14:creationId xmlns:p14="http://schemas.microsoft.com/office/powerpoint/2010/main" val="6559163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B16A2-93AF-4AF7-ADB7-376BC1E5C34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70853BD-CB48-4D7E-8FEB-2A0659857F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110D4B-C120-4753-B0AF-B3CBAF5FFA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2CD673D-EC36-40AE-9FA2-AF54B942C4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73733C-3D25-491F-B879-1759265A08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205D0FC-911A-46B6-B75E-AC019A65DDA1}"/>
              </a:ext>
            </a:extLst>
          </p:cNvPr>
          <p:cNvSpPr>
            <a:spLocks noGrp="1"/>
          </p:cNvSpPr>
          <p:nvPr>
            <p:ph type="dt" sz="half" idx="10"/>
          </p:nvPr>
        </p:nvSpPr>
        <p:spPr/>
        <p:txBody>
          <a:bodyPr/>
          <a:lstStyle/>
          <a:p>
            <a:fld id="{4B9C38FD-9961-43F1-8BEC-7268B34674B5}" type="datetimeFigureOut">
              <a:rPr lang="en-GB" smtClean="0"/>
              <a:t>01/06/2021</a:t>
            </a:fld>
            <a:endParaRPr lang="en-GB"/>
          </a:p>
        </p:txBody>
      </p:sp>
      <p:sp>
        <p:nvSpPr>
          <p:cNvPr id="8" name="Footer Placeholder 7">
            <a:extLst>
              <a:ext uri="{FF2B5EF4-FFF2-40B4-BE49-F238E27FC236}">
                <a16:creationId xmlns:a16="http://schemas.microsoft.com/office/drawing/2014/main" id="{50C71467-A2EE-4CA1-9CA6-5209D8DDF60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623AC9A-6A5A-45B5-BAD3-0B2BF9F013BD}"/>
              </a:ext>
            </a:extLst>
          </p:cNvPr>
          <p:cNvSpPr>
            <a:spLocks noGrp="1"/>
          </p:cNvSpPr>
          <p:nvPr>
            <p:ph type="sldNum" sz="quarter" idx="12"/>
          </p:nvPr>
        </p:nvSpPr>
        <p:spPr/>
        <p:txBody>
          <a:bodyPr/>
          <a:lstStyle/>
          <a:p>
            <a:fld id="{64D0DB40-95DD-4714-9756-1A9DC54C195B}" type="slidenum">
              <a:rPr lang="en-GB" smtClean="0"/>
              <a:t>‹#›</a:t>
            </a:fld>
            <a:endParaRPr lang="en-GB"/>
          </a:p>
        </p:txBody>
      </p:sp>
    </p:spTree>
    <p:extLst>
      <p:ext uri="{BB962C8B-B14F-4D97-AF65-F5344CB8AC3E}">
        <p14:creationId xmlns:p14="http://schemas.microsoft.com/office/powerpoint/2010/main" val="39098638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97DE8-47BB-4FCE-B1C0-17BD8F8BB7B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0B3E1D-31A2-4777-9027-33E4EEBCCE24}"/>
              </a:ext>
            </a:extLst>
          </p:cNvPr>
          <p:cNvSpPr>
            <a:spLocks noGrp="1"/>
          </p:cNvSpPr>
          <p:nvPr>
            <p:ph type="dt" sz="half" idx="10"/>
          </p:nvPr>
        </p:nvSpPr>
        <p:spPr/>
        <p:txBody>
          <a:bodyPr/>
          <a:lstStyle/>
          <a:p>
            <a:fld id="{4B9C38FD-9961-43F1-8BEC-7268B34674B5}" type="datetimeFigureOut">
              <a:rPr lang="en-GB" smtClean="0"/>
              <a:t>01/06/2021</a:t>
            </a:fld>
            <a:endParaRPr lang="en-GB"/>
          </a:p>
        </p:txBody>
      </p:sp>
      <p:sp>
        <p:nvSpPr>
          <p:cNvPr id="4" name="Footer Placeholder 3">
            <a:extLst>
              <a:ext uri="{FF2B5EF4-FFF2-40B4-BE49-F238E27FC236}">
                <a16:creationId xmlns:a16="http://schemas.microsoft.com/office/drawing/2014/main" id="{83837AE7-966D-4A54-80B4-338E125D36D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293630-9F64-4FE0-BF6B-C87D71D18C0A}"/>
              </a:ext>
            </a:extLst>
          </p:cNvPr>
          <p:cNvSpPr>
            <a:spLocks noGrp="1"/>
          </p:cNvSpPr>
          <p:nvPr>
            <p:ph type="sldNum" sz="quarter" idx="12"/>
          </p:nvPr>
        </p:nvSpPr>
        <p:spPr/>
        <p:txBody>
          <a:bodyPr/>
          <a:lstStyle/>
          <a:p>
            <a:fld id="{64D0DB40-95DD-4714-9756-1A9DC54C195B}" type="slidenum">
              <a:rPr lang="en-GB" smtClean="0"/>
              <a:t>‹#›</a:t>
            </a:fld>
            <a:endParaRPr lang="en-GB"/>
          </a:p>
        </p:txBody>
      </p:sp>
    </p:spTree>
    <p:extLst>
      <p:ext uri="{BB962C8B-B14F-4D97-AF65-F5344CB8AC3E}">
        <p14:creationId xmlns:p14="http://schemas.microsoft.com/office/powerpoint/2010/main" val="41645390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DB5CAB-1A96-414A-BE0D-577CF0996FC7}"/>
              </a:ext>
            </a:extLst>
          </p:cNvPr>
          <p:cNvSpPr>
            <a:spLocks noGrp="1"/>
          </p:cNvSpPr>
          <p:nvPr>
            <p:ph type="dt" sz="half" idx="10"/>
          </p:nvPr>
        </p:nvSpPr>
        <p:spPr/>
        <p:txBody>
          <a:bodyPr/>
          <a:lstStyle/>
          <a:p>
            <a:fld id="{4B9C38FD-9961-43F1-8BEC-7268B34674B5}" type="datetimeFigureOut">
              <a:rPr lang="en-GB" smtClean="0"/>
              <a:t>01/06/2021</a:t>
            </a:fld>
            <a:endParaRPr lang="en-GB"/>
          </a:p>
        </p:txBody>
      </p:sp>
      <p:sp>
        <p:nvSpPr>
          <p:cNvPr id="3" name="Footer Placeholder 2">
            <a:extLst>
              <a:ext uri="{FF2B5EF4-FFF2-40B4-BE49-F238E27FC236}">
                <a16:creationId xmlns:a16="http://schemas.microsoft.com/office/drawing/2014/main" id="{83616423-0E1C-4C0B-A400-CDAD2890817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90EE51D-86B1-4C57-9747-403E5ADB23C9}"/>
              </a:ext>
            </a:extLst>
          </p:cNvPr>
          <p:cNvSpPr>
            <a:spLocks noGrp="1"/>
          </p:cNvSpPr>
          <p:nvPr>
            <p:ph type="sldNum" sz="quarter" idx="12"/>
          </p:nvPr>
        </p:nvSpPr>
        <p:spPr/>
        <p:txBody>
          <a:bodyPr/>
          <a:lstStyle/>
          <a:p>
            <a:fld id="{64D0DB40-95DD-4714-9756-1A9DC54C195B}" type="slidenum">
              <a:rPr lang="en-GB" smtClean="0"/>
              <a:t>‹#›</a:t>
            </a:fld>
            <a:endParaRPr lang="en-GB"/>
          </a:p>
        </p:txBody>
      </p:sp>
    </p:spTree>
    <p:extLst>
      <p:ext uri="{BB962C8B-B14F-4D97-AF65-F5344CB8AC3E}">
        <p14:creationId xmlns:p14="http://schemas.microsoft.com/office/powerpoint/2010/main" val="18292054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76150-D2F9-4D48-9B6B-6BAA31632F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F6B5E9E-2583-4EB2-9325-8631DE89CA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517EA21-03A3-4F85-9195-306B2A4275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F478B8-8348-41EC-A57B-317BDF7D25DB}"/>
              </a:ext>
            </a:extLst>
          </p:cNvPr>
          <p:cNvSpPr>
            <a:spLocks noGrp="1"/>
          </p:cNvSpPr>
          <p:nvPr>
            <p:ph type="dt" sz="half" idx="10"/>
          </p:nvPr>
        </p:nvSpPr>
        <p:spPr/>
        <p:txBody>
          <a:bodyPr/>
          <a:lstStyle/>
          <a:p>
            <a:fld id="{4B9C38FD-9961-43F1-8BEC-7268B34674B5}" type="datetimeFigureOut">
              <a:rPr lang="en-GB" smtClean="0"/>
              <a:t>01/06/2021</a:t>
            </a:fld>
            <a:endParaRPr lang="en-GB"/>
          </a:p>
        </p:txBody>
      </p:sp>
      <p:sp>
        <p:nvSpPr>
          <p:cNvPr id="6" name="Footer Placeholder 5">
            <a:extLst>
              <a:ext uri="{FF2B5EF4-FFF2-40B4-BE49-F238E27FC236}">
                <a16:creationId xmlns:a16="http://schemas.microsoft.com/office/drawing/2014/main" id="{738C203B-5793-42B2-A21D-33D5678F655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7639EF-F808-46DC-8DE5-A3BD3A8147E3}"/>
              </a:ext>
            </a:extLst>
          </p:cNvPr>
          <p:cNvSpPr>
            <a:spLocks noGrp="1"/>
          </p:cNvSpPr>
          <p:nvPr>
            <p:ph type="sldNum" sz="quarter" idx="12"/>
          </p:nvPr>
        </p:nvSpPr>
        <p:spPr/>
        <p:txBody>
          <a:bodyPr/>
          <a:lstStyle/>
          <a:p>
            <a:fld id="{64D0DB40-95DD-4714-9756-1A9DC54C195B}" type="slidenum">
              <a:rPr lang="en-GB" smtClean="0"/>
              <a:t>‹#›</a:t>
            </a:fld>
            <a:endParaRPr lang="en-GB"/>
          </a:p>
        </p:txBody>
      </p:sp>
    </p:spTree>
    <p:extLst>
      <p:ext uri="{BB962C8B-B14F-4D97-AF65-F5344CB8AC3E}">
        <p14:creationId xmlns:p14="http://schemas.microsoft.com/office/powerpoint/2010/main" val="40476627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0AE0C-C38A-4021-BCF1-0BFEE608B6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DC8A57F-01A5-470D-AD72-44BA0DE03E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BEC6F23-0F31-4677-A691-C0EECC790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AF8353-91AF-4849-B357-35D09263E8FB}"/>
              </a:ext>
            </a:extLst>
          </p:cNvPr>
          <p:cNvSpPr>
            <a:spLocks noGrp="1"/>
          </p:cNvSpPr>
          <p:nvPr>
            <p:ph type="dt" sz="half" idx="10"/>
          </p:nvPr>
        </p:nvSpPr>
        <p:spPr/>
        <p:txBody>
          <a:bodyPr/>
          <a:lstStyle/>
          <a:p>
            <a:fld id="{4B9C38FD-9961-43F1-8BEC-7268B34674B5}" type="datetimeFigureOut">
              <a:rPr lang="en-GB" smtClean="0"/>
              <a:t>01/06/2021</a:t>
            </a:fld>
            <a:endParaRPr lang="en-GB"/>
          </a:p>
        </p:txBody>
      </p:sp>
      <p:sp>
        <p:nvSpPr>
          <p:cNvPr id="6" name="Footer Placeholder 5">
            <a:extLst>
              <a:ext uri="{FF2B5EF4-FFF2-40B4-BE49-F238E27FC236}">
                <a16:creationId xmlns:a16="http://schemas.microsoft.com/office/drawing/2014/main" id="{4CE47428-BCCC-4708-BC6C-F4E2206AB51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B5F992-F6E5-40C4-92BD-0B85E2DC9888}"/>
              </a:ext>
            </a:extLst>
          </p:cNvPr>
          <p:cNvSpPr>
            <a:spLocks noGrp="1"/>
          </p:cNvSpPr>
          <p:nvPr>
            <p:ph type="sldNum" sz="quarter" idx="12"/>
          </p:nvPr>
        </p:nvSpPr>
        <p:spPr/>
        <p:txBody>
          <a:bodyPr/>
          <a:lstStyle/>
          <a:p>
            <a:fld id="{64D0DB40-95DD-4714-9756-1A9DC54C195B}" type="slidenum">
              <a:rPr lang="en-GB" smtClean="0"/>
              <a:t>‹#›</a:t>
            </a:fld>
            <a:endParaRPr lang="en-GB"/>
          </a:p>
        </p:txBody>
      </p:sp>
    </p:spTree>
    <p:extLst>
      <p:ext uri="{BB962C8B-B14F-4D97-AF65-F5344CB8AC3E}">
        <p14:creationId xmlns:p14="http://schemas.microsoft.com/office/powerpoint/2010/main" val="32694981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248BB-2E44-4530-A144-0C3D399A1D6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DE6091F-E61E-4D86-B001-A9DBB3D3B9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7B5EDD-CDF2-4C22-83AE-9881D815F553}"/>
              </a:ext>
            </a:extLst>
          </p:cNvPr>
          <p:cNvSpPr>
            <a:spLocks noGrp="1"/>
          </p:cNvSpPr>
          <p:nvPr>
            <p:ph type="dt" sz="half" idx="10"/>
          </p:nvPr>
        </p:nvSpPr>
        <p:spPr/>
        <p:txBody>
          <a:bodyPr/>
          <a:lstStyle/>
          <a:p>
            <a:fld id="{4B9C38FD-9961-43F1-8BEC-7268B34674B5}" type="datetimeFigureOut">
              <a:rPr lang="en-GB" smtClean="0"/>
              <a:t>01/06/2021</a:t>
            </a:fld>
            <a:endParaRPr lang="en-GB"/>
          </a:p>
        </p:txBody>
      </p:sp>
      <p:sp>
        <p:nvSpPr>
          <p:cNvPr id="5" name="Footer Placeholder 4">
            <a:extLst>
              <a:ext uri="{FF2B5EF4-FFF2-40B4-BE49-F238E27FC236}">
                <a16:creationId xmlns:a16="http://schemas.microsoft.com/office/drawing/2014/main" id="{D0359213-2CEA-4517-AF73-13394AE2C6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54CC13-5226-4045-BBB8-BE306ACD8E4D}"/>
              </a:ext>
            </a:extLst>
          </p:cNvPr>
          <p:cNvSpPr>
            <a:spLocks noGrp="1"/>
          </p:cNvSpPr>
          <p:nvPr>
            <p:ph type="sldNum" sz="quarter" idx="12"/>
          </p:nvPr>
        </p:nvSpPr>
        <p:spPr/>
        <p:txBody>
          <a:bodyPr/>
          <a:lstStyle/>
          <a:p>
            <a:fld id="{64D0DB40-95DD-4714-9756-1A9DC54C195B}" type="slidenum">
              <a:rPr lang="en-GB" smtClean="0"/>
              <a:t>‹#›</a:t>
            </a:fld>
            <a:endParaRPr lang="en-GB"/>
          </a:p>
        </p:txBody>
      </p:sp>
    </p:spTree>
    <p:extLst>
      <p:ext uri="{BB962C8B-B14F-4D97-AF65-F5344CB8AC3E}">
        <p14:creationId xmlns:p14="http://schemas.microsoft.com/office/powerpoint/2010/main" val="24938154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DA8E8B-E1B7-4A91-B31C-8C237404669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91493F9-A17C-48AA-92CD-1C24CBCE5D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F0B830-34A7-4214-96E3-796A272C4808}"/>
              </a:ext>
            </a:extLst>
          </p:cNvPr>
          <p:cNvSpPr>
            <a:spLocks noGrp="1"/>
          </p:cNvSpPr>
          <p:nvPr>
            <p:ph type="dt" sz="half" idx="10"/>
          </p:nvPr>
        </p:nvSpPr>
        <p:spPr/>
        <p:txBody>
          <a:bodyPr/>
          <a:lstStyle/>
          <a:p>
            <a:fld id="{4B9C38FD-9961-43F1-8BEC-7268B34674B5}" type="datetimeFigureOut">
              <a:rPr lang="en-GB" smtClean="0"/>
              <a:t>01/06/2021</a:t>
            </a:fld>
            <a:endParaRPr lang="en-GB"/>
          </a:p>
        </p:txBody>
      </p:sp>
      <p:sp>
        <p:nvSpPr>
          <p:cNvPr id="5" name="Footer Placeholder 4">
            <a:extLst>
              <a:ext uri="{FF2B5EF4-FFF2-40B4-BE49-F238E27FC236}">
                <a16:creationId xmlns:a16="http://schemas.microsoft.com/office/drawing/2014/main" id="{F3A4A8A4-7AB5-40A3-BEC6-0273C56473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C8C9F4-98B6-408D-AFEB-4D3871EC0F8C}"/>
              </a:ext>
            </a:extLst>
          </p:cNvPr>
          <p:cNvSpPr>
            <a:spLocks noGrp="1"/>
          </p:cNvSpPr>
          <p:nvPr>
            <p:ph type="sldNum" sz="quarter" idx="12"/>
          </p:nvPr>
        </p:nvSpPr>
        <p:spPr/>
        <p:txBody>
          <a:bodyPr/>
          <a:lstStyle/>
          <a:p>
            <a:fld id="{64D0DB40-95DD-4714-9756-1A9DC54C195B}" type="slidenum">
              <a:rPr lang="en-GB" smtClean="0"/>
              <a:t>‹#›</a:t>
            </a:fld>
            <a:endParaRPr lang="en-GB"/>
          </a:p>
        </p:txBody>
      </p:sp>
    </p:spTree>
    <p:extLst>
      <p:ext uri="{BB962C8B-B14F-4D97-AF65-F5344CB8AC3E}">
        <p14:creationId xmlns:p14="http://schemas.microsoft.com/office/powerpoint/2010/main" val="1406486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B4BB4-6A54-427A-91DE-76D2092178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DB00097-4A13-4D7F-BD80-C3142D76AD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52967AF-CBF6-4B03-BD75-C8BD1662E0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C1FF5B-40F4-47FC-BDC0-827BB1FAB51E}"/>
              </a:ext>
            </a:extLst>
          </p:cNvPr>
          <p:cNvSpPr>
            <a:spLocks noGrp="1"/>
          </p:cNvSpPr>
          <p:nvPr>
            <p:ph type="dt" sz="half" idx="10"/>
          </p:nvPr>
        </p:nvSpPr>
        <p:spPr/>
        <p:txBody>
          <a:bodyPr/>
          <a:lstStyle/>
          <a:p>
            <a:pPr>
              <a:defRPr/>
            </a:pPr>
            <a:fld id="{091837C3-1AC1-409B-9B83-6A8E498D80A1}" type="datetimeFigureOut">
              <a:rPr lang="en-US" smtClean="0"/>
              <a:pPr>
                <a:defRPr/>
              </a:pPr>
              <a:t>6/1/21</a:t>
            </a:fld>
            <a:endParaRPr lang="en-US" dirty="0"/>
          </a:p>
        </p:txBody>
      </p:sp>
      <p:sp>
        <p:nvSpPr>
          <p:cNvPr id="6" name="Footer Placeholder 5">
            <a:extLst>
              <a:ext uri="{FF2B5EF4-FFF2-40B4-BE49-F238E27FC236}">
                <a16:creationId xmlns:a16="http://schemas.microsoft.com/office/drawing/2014/main" id="{4645A836-520A-4182-8822-F37C3E916BCB}"/>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D5655424-D3CD-46A0-B636-4618CCA5FD78}"/>
              </a:ext>
            </a:extLst>
          </p:cNvPr>
          <p:cNvSpPr>
            <a:spLocks noGrp="1"/>
          </p:cNvSpPr>
          <p:nvPr>
            <p:ph type="sldNum" sz="quarter" idx="12"/>
          </p:nvPr>
        </p:nvSpPr>
        <p:spPr/>
        <p:txBody>
          <a:bodyPr/>
          <a:lstStyle/>
          <a:p>
            <a:pPr>
              <a:defRPr/>
            </a:pPr>
            <a:fld id="{83063918-F052-4A78-8460-CA80780396CE}" type="slidenum">
              <a:rPr lang="en-US" smtClean="0"/>
              <a:pPr>
                <a:defRPr/>
              </a:pPr>
              <a:t>‹#›</a:t>
            </a:fld>
            <a:endParaRPr lang="en-US"/>
          </a:p>
        </p:txBody>
      </p:sp>
    </p:spTree>
    <p:extLst>
      <p:ext uri="{BB962C8B-B14F-4D97-AF65-F5344CB8AC3E}">
        <p14:creationId xmlns:p14="http://schemas.microsoft.com/office/powerpoint/2010/main" val="4145355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6F30A-7E49-46BA-A32E-81CA35E17F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8FF38AE-2F54-4E51-9451-0F08ED1FA5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44C5F11-3BAE-4473-9563-2C5E404EBB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9B7855-4561-498F-B0E1-B516F72F3C82}"/>
              </a:ext>
            </a:extLst>
          </p:cNvPr>
          <p:cNvSpPr>
            <a:spLocks noGrp="1"/>
          </p:cNvSpPr>
          <p:nvPr>
            <p:ph type="dt" sz="half" idx="10"/>
          </p:nvPr>
        </p:nvSpPr>
        <p:spPr/>
        <p:txBody>
          <a:bodyPr/>
          <a:lstStyle/>
          <a:p>
            <a:pPr>
              <a:defRPr/>
            </a:pPr>
            <a:fld id="{6B3A6436-7882-49BF-A488-08D38108A18F}" type="datetimeFigureOut">
              <a:rPr lang="en-US" smtClean="0"/>
              <a:pPr>
                <a:defRPr/>
              </a:pPr>
              <a:t>6/1/21</a:t>
            </a:fld>
            <a:endParaRPr lang="en-US" dirty="0"/>
          </a:p>
        </p:txBody>
      </p:sp>
      <p:sp>
        <p:nvSpPr>
          <p:cNvPr id="6" name="Footer Placeholder 5">
            <a:extLst>
              <a:ext uri="{FF2B5EF4-FFF2-40B4-BE49-F238E27FC236}">
                <a16:creationId xmlns:a16="http://schemas.microsoft.com/office/drawing/2014/main" id="{0034902F-D90A-4CF4-963B-66C60D9BC692}"/>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4A70693A-3FBE-45F5-BDF7-0CC0098D211B}"/>
              </a:ext>
            </a:extLst>
          </p:cNvPr>
          <p:cNvSpPr>
            <a:spLocks noGrp="1"/>
          </p:cNvSpPr>
          <p:nvPr>
            <p:ph type="sldNum" sz="quarter" idx="12"/>
          </p:nvPr>
        </p:nvSpPr>
        <p:spPr/>
        <p:txBody>
          <a:bodyPr/>
          <a:lstStyle/>
          <a:p>
            <a:pPr>
              <a:defRPr/>
            </a:pPr>
            <a:fld id="{A153E536-98FF-4178-BB7D-5D251E3CB150}" type="slidenum">
              <a:rPr lang="en-US" smtClean="0"/>
              <a:pPr>
                <a:defRPr/>
              </a:pPr>
              <a:t>‹#›</a:t>
            </a:fld>
            <a:endParaRPr lang="en-US"/>
          </a:p>
        </p:txBody>
      </p:sp>
      <p:sp>
        <p:nvSpPr>
          <p:cNvPr id="8" name="Rectangle 7" title="Background Shape">
            <a:extLst>
              <a:ext uri="{FF2B5EF4-FFF2-40B4-BE49-F238E27FC236}">
                <a16:creationId xmlns:a16="http://schemas.microsoft.com/office/drawing/2014/main" id="{4EBF4C48-B55D-48CD-89F4-49C65F90A431}"/>
              </a:ext>
            </a:extLst>
          </p:cNvPr>
          <p:cNvSpPr/>
          <p:nvPr userDrawn="1"/>
        </p:nvSpPr>
        <p:spPr>
          <a:xfrm>
            <a:off x="0" y="0"/>
            <a:ext cx="5303838" cy="6858000"/>
          </a:xfrm>
          <a:prstGeom prst="rect">
            <a:avLst/>
          </a:prstGeom>
          <a:solidFill>
            <a:srgbClr val="F9AE3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title="Divider Bar">
            <a:extLst>
              <a:ext uri="{FF2B5EF4-FFF2-40B4-BE49-F238E27FC236}">
                <a16:creationId xmlns:a16="http://schemas.microsoft.com/office/drawing/2014/main" id="{180669BA-0A58-4A2D-9779-0EB2A1FECEE6}"/>
              </a:ext>
            </a:extLst>
          </p:cNvPr>
          <p:cNvSpPr/>
          <p:nvPr userDrawn="1"/>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81315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34" Type="http://schemas.openxmlformats.org/officeDocument/2006/relationships/theme" Target="../theme/theme2.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33" Type="http://schemas.openxmlformats.org/officeDocument/2006/relationships/slideLayout" Target="../slideLayouts/slideLayout57.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slideLayout" Target="../slideLayouts/slideLayout5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32" Type="http://schemas.openxmlformats.org/officeDocument/2006/relationships/slideLayout" Target="../slideLayouts/slideLayout56.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slideLayout" Target="../slideLayouts/slideLayout52.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31" Type="http://schemas.openxmlformats.org/officeDocument/2006/relationships/slideLayout" Target="../slideLayouts/slideLayout55.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slideLayout" Target="../slideLayouts/slideLayout51.xml"/><Relationship Id="rId30" Type="http://schemas.openxmlformats.org/officeDocument/2006/relationships/slideLayout" Target="../slideLayouts/slideLayout54.xml"/><Relationship Id="rId35" Type="http://schemas.openxmlformats.org/officeDocument/2006/relationships/image" Target="../media/image2.jpeg"/><Relationship Id="rId8"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3.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4.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5E00BB-7586-4BBE-B13F-4934B6C5C2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FCCD350-3B0F-4CD8-87A5-12185F092E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7777AF-C16A-42E4-A89E-172522CABF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98D3484-CB24-42CC-B050-DD0686E32D04}" type="datetimeFigureOut">
              <a:rPr lang="en-US" smtClean="0"/>
              <a:pPr>
                <a:defRPr/>
              </a:pPr>
              <a:t>6/1/21</a:t>
            </a:fld>
            <a:endParaRPr lang="en-US" dirty="0"/>
          </a:p>
        </p:txBody>
      </p:sp>
      <p:sp>
        <p:nvSpPr>
          <p:cNvPr id="5" name="Footer Placeholder 4">
            <a:extLst>
              <a:ext uri="{FF2B5EF4-FFF2-40B4-BE49-F238E27FC236}">
                <a16:creationId xmlns:a16="http://schemas.microsoft.com/office/drawing/2014/main" id="{D7B9AC30-8A5D-404A-8E21-4EBF5E0081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3ED1A338-E399-4831-B730-D74984D8BC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51636AD-730C-4AB2-AC75-5EEFD688E88D}" type="slidenum">
              <a:rPr lang="en-US" smtClean="0"/>
              <a:pPr>
                <a:defRPr/>
              </a:pPr>
              <a:t>‹#›</a:t>
            </a:fld>
            <a:endParaRPr lang="en-US" dirty="0"/>
          </a:p>
        </p:txBody>
      </p:sp>
    </p:spTree>
    <p:extLst>
      <p:ext uri="{BB962C8B-B14F-4D97-AF65-F5344CB8AC3E}">
        <p14:creationId xmlns:p14="http://schemas.microsoft.com/office/powerpoint/2010/main" val="132667815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668" r:id="rId13"/>
    <p:sldLayoutId id="2147483673" r:id="rId14"/>
    <p:sldLayoutId id="2147483675" r:id="rId15"/>
    <p:sldLayoutId id="2147483677" r:id="rId16"/>
    <p:sldLayoutId id="2147483679" r:id="rId17"/>
    <p:sldLayoutId id="2147483681" r:id="rId18"/>
    <p:sldLayoutId id="2147483683" r:id="rId19"/>
    <p:sldLayoutId id="2147483685" r:id="rId20"/>
    <p:sldLayoutId id="2147483687" r:id="rId21"/>
    <p:sldLayoutId id="2147483689" r:id="rId22"/>
    <p:sldLayoutId id="2147483691" r:id="rId23"/>
    <p:sldLayoutId id="2147483695"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371600" y="685800"/>
            <a:ext cx="96012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a:t>Click to edit Master title style</a:t>
            </a:r>
          </a:p>
        </p:txBody>
      </p:sp>
      <p:sp>
        <p:nvSpPr>
          <p:cNvPr id="1027" name="Text Placeholder 2"/>
          <p:cNvSpPr>
            <a:spLocks noGrp="1"/>
          </p:cNvSpPr>
          <p:nvPr>
            <p:ph type="body" idx="1"/>
          </p:nvPr>
        </p:nvSpPr>
        <p:spPr bwMode="auto">
          <a:xfrm>
            <a:off x="1371600" y="2286000"/>
            <a:ext cx="9601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a:p>
            <a:pPr lvl="4"/>
            <a:r>
              <a:rPr lang="en-US" altLang="it-IT"/>
              <a:t>Fifth level</a:t>
            </a:r>
          </a:p>
        </p:txBody>
      </p:sp>
      <p:sp>
        <p:nvSpPr>
          <p:cNvPr id="4" name="Date Placeholder 3"/>
          <p:cNvSpPr>
            <a:spLocks noGrp="1"/>
          </p:cNvSpPr>
          <p:nvPr>
            <p:ph type="dt" sz="half" idx="2"/>
          </p:nvPr>
        </p:nvSpPr>
        <p:spPr>
          <a:xfrm>
            <a:off x="1390650" y="6453188"/>
            <a:ext cx="1204913" cy="404812"/>
          </a:xfrm>
          <a:prstGeom prst="rect">
            <a:avLst/>
          </a:prstGeom>
        </p:spPr>
        <p:txBody>
          <a:bodyPr vert="horz" lIns="91440" tIns="45720" rIns="91440" bIns="45720" rtlCol="0" anchor="ctr"/>
          <a:lstStyle>
            <a:lvl1pPr algn="l" eaLnBrk="1" fontAlgn="auto" hangingPunct="1">
              <a:spcBef>
                <a:spcPts val="0"/>
              </a:spcBef>
              <a:spcAft>
                <a:spcPts val="0"/>
              </a:spcAft>
              <a:defRPr sz="1200" baseline="0">
                <a:solidFill>
                  <a:schemeClr val="tx2"/>
                </a:solidFill>
                <a:latin typeface="Segoe UI Semilight" panose="020B0402040204020203" pitchFamily="34" charset="0"/>
                <a:cs typeface="Segoe UI Semilight" panose="020B04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98D3484-CB24-42CC-B050-DD0686E32D04}" type="datetimeFigureOut">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6/1/21</a:t>
            </a:fld>
            <a:endParaRPr kumimoji="0" lang="en-US" sz="1200" b="0" i="0" u="none" strike="noStrike" kern="1200" cap="none" spc="0" normalizeH="0" baseline="0" noProof="0" dirty="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
        <p:nvSpPr>
          <p:cNvPr id="5" name="Footer Placeholder 4"/>
          <p:cNvSpPr>
            <a:spLocks noGrp="1"/>
          </p:cNvSpPr>
          <p:nvPr>
            <p:ph type="ftr" sz="quarter" idx="3"/>
          </p:nvPr>
        </p:nvSpPr>
        <p:spPr>
          <a:xfrm>
            <a:off x="2894013" y="6453188"/>
            <a:ext cx="6280150" cy="404812"/>
          </a:xfrm>
          <a:prstGeom prst="rect">
            <a:avLst/>
          </a:prstGeom>
        </p:spPr>
        <p:txBody>
          <a:bodyPr vert="horz" lIns="91440" tIns="45720" rIns="91440" bIns="45720" rtlCol="0" anchor="ctr"/>
          <a:lstStyle>
            <a:lvl1pPr algn="l" eaLnBrk="1" fontAlgn="auto" hangingPunct="1">
              <a:spcBef>
                <a:spcPts val="0"/>
              </a:spcBef>
              <a:spcAft>
                <a:spcPts val="0"/>
              </a:spcAft>
              <a:defRPr sz="1200" baseline="0">
                <a:solidFill>
                  <a:schemeClr val="tx2"/>
                </a:solidFill>
                <a:latin typeface="Segoe UI Semilight" panose="020B0402040204020203" pitchFamily="34" charset="0"/>
                <a:cs typeface="Segoe UI Semilight" panose="020B04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
        <p:nvSpPr>
          <p:cNvPr id="6" name="Slide Number Placeholder 5"/>
          <p:cNvSpPr>
            <a:spLocks noGrp="1"/>
          </p:cNvSpPr>
          <p:nvPr>
            <p:ph type="sldNum" sz="quarter" idx="4"/>
          </p:nvPr>
        </p:nvSpPr>
        <p:spPr>
          <a:xfrm>
            <a:off x="9472613" y="6453188"/>
            <a:ext cx="1597025" cy="404812"/>
          </a:xfrm>
          <a:prstGeom prst="rect">
            <a:avLst/>
          </a:prstGeom>
        </p:spPr>
        <p:txBody>
          <a:bodyPr vert="horz" lIns="91440" tIns="45720" rIns="91440" bIns="45720" rtlCol="0" anchor="ctr"/>
          <a:lstStyle>
            <a:lvl1pPr algn="r" eaLnBrk="1" fontAlgn="auto" hangingPunct="1">
              <a:spcBef>
                <a:spcPts val="0"/>
              </a:spcBef>
              <a:spcAft>
                <a:spcPts val="0"/>
              </a:spcAft>
              <a:defRPr sz="1200" baseline="0">
                <a:solidFill>
                  <a:schemeClr val="tx2"/>
                </a:solidFill>
                <a:latin typeface="Segoe UI Semilight" panose="020B0402040204020203" pitchFamily="34" charset="0"/>
                <a:cs typeface="Segoe UI Semilight" panose="020B0402040204020203"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51636AD-730C-4AB2-AC75-5EEFD688E88D}" type="slidenum">
              <a:rPr kumimoji="0" lang="en-US" sz="1200" b="0" i="0" u="none" strike="noStrike" kern="1200" cap="none" spc="0" normalizeH="0" baseline="0" noProof="0">
                <a:ln>
                  <a:noFill/>
                </a:ln>
                <a:solidFill>
                  <a:srgbClr val="191B0E"/>
                </a:solidFill>
                <a:effectLst/>
                <a:uLnTx/>
                <a:uFillTx/>
                <a:latin typeface="Segoe UI Semilight" panose="020B0402040204020203" pitchFamily="34" charset="0"/>
                <a:ea typeface="+mn-ea"/>
                <a:cs typeface="Segoe UI Semilight" panose="020B04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191B0E"/>
              </a:solidFill>
              <a:effectLst/>
              <a:uLnTx/>
              <a:uFillTx/>
              <a:latin typeface="Segoe UI Semilight" panose="020B0402040204020203" pitchFamily="34" charset="0"/>
              <a:ea typeface="+mn-ea"/>
              <a:cs typeface="Segoe UI Semilight" panose="020B0402040204020203" pitchFamily="34" charset="0"/>
            </a:endParaRPr>
          </a:p>
        </p:txBody>
      </p:sp>
      <p:sp>
        <p:nvSpPr>
          <p:cNvPr id="9" name="Rectangle 8" title="Side bar"/>
          <p:cNvSpPr/>
          <p:nvPr/>
        </p:nvSpPr>
        <p:spPr>
          <a:xfrm>
            <a:off x="11509375" y="0"/>
            <a:ext cx="290513" cy="21717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7354310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 id="2147483744" r:id="rId22"/>
    <p:sldLayoutId id="2147483745" r:id="rId23"/>
    <p:sldLayoutId id="2147483746" r:id="rId24"/>
    <p:sldLayoutId id="2147483747" r:id="rId25"/>
    <p:sldLayoutId id="2147483748" r:id="rId26"/>
    <p:sldLayoutId id="2147483749" r:id="rId27"/>
    <p:sldLayoutId id="2147483750" r:id="rId28"/>
    <p:sldLayoutId id="2147483751" r:id="rId29"/>
    <p:sldLayoutId id="2147483752" r:id="rId30"/>
    <p:sldLayoutId id="2147483753" r:id="rId31"/>
    <p:sldLayoutId id="2147483754" r:id="rId32"/>
    <p:sldLayoutId id="2147483755" r:id="rId33"/>
  </p:sldLayoutIdLst>
  <p:txStyles>
    <p:titleStyle>
      <a:lvl1pPr algn="l" rtl="0" eaLnBrk="0" fontAlgn="base" hangingPunct="0">
        <a:lnSpc>
          <a:spcPct val="89000"/>
        </a:lnSpc>
        <a:spcBef>
          <a:spcPct val="0"/>
        </a:spcBef>
        <a:spcAft>
          <a:spcPct val="0"/>
        </a:spcAft>
        <a:defRPr sz="4400" kern="1200">
          <a:solidFill>
            <a:schemeClr val="tx2"/>
          </a:solidFill>
          <a:latin typeface="Segoe UI" panose="020B0502040204020203" pitchFamily="34" charset="0"/>
          <a:ea typeface="+mj-ea"/>
          <a:cs typeface="Segoe UI" panose="020B0502040204020203" pitchFamily="34" charset="0"/>
        </a:defRPr>
      </a:lvl1pPr>
      <a:lvl2pPr algn="l" rtl="0" eaLnBrk="0" fontAlgn="base" hangingPunct="0">
        <a:lnSpc>
          <a:spcPct val="89000"/>
        </a:lnSpc>
        <a:spcBef>
          <a:spcPct val="0"/>
        </a:spcBef>
        <a:spcAft>
          <a:spcPct val="0"/>
        </a:spcAft>
        <a:defRPr sz="4400">
          <a:solidFill>
            <a:schemeClr val="tx2"/>
          </a:solidFill>
          <a:latin typeface="Segoe UI" panose="020B0502040204020203" pitchFamily="34" charset="0"/>
          <a:cs typeface="Segoe UI" panose="020B0502040204020203" pitchFamily="34" charset="0"/>
        </a:defRPr>
      </a:lvl2pPr>
      <a:lvl3pPr algn="l" rtl="0" eaLnBrk="0" fontAlgn="base" hangingPunct="0">
        <a:lnSpc>
          <a:spcPct val="89000"/>
        </a:lnSpc>
        <a:spcBef>
          <a:spcPct val="0"/>
        </a:spcBef>
        <a:spcAft>
          <a:spcPct val="0"/>
        </a:spcAft>
        <a:defRPr sz="4400">
          <a:solidFill>
            <a:schemeClr val="tx2"/>
          </a:solidFill>
          <a:latin typeface="Segoe UI" panose="020B0502040204020203" pitchFamily="34" charset="0"/>
          <a:cs typeface="Segoe UI" panose="020B0502040204020203" pitchFamily="34" charset="0"/>
        </a:defRPr>
      </a:lvl3pPr>
      <a:lvl4pPr algn="l" rtl="0" eaLnBrk="0" fontAlgn="base" hangingPunct="0">
        <a:lnSpc>
          <a:spcPct val="89000"/>
        </a:lnSpc>
        <a:spcBef>
          <a:spcPct val="0"/>
        </a:spcBef>
        <a:spcAft>
          <a:spcPct val="0"/>
        </a:spcAft>
        <a:defRPr sz="4400">
          <a:solidFill>
            <a:schemeClr val="tx2"/>
          </a:solidFill>
          <a:latin typeface="Segoe UI" panose="020B0502040204020203" pitchFamily="34" charset="0"/>
          <a:cs typeface="Segoe UI" panose="020B0502040204020203" pitchFamily="34" charset="0"/>
        </a:defRPr>
      </a:lvl4pPr>
      <a:lvl5pPr algn="l" rtl="0" eaLnBrk="0" fontAlgn="base" hangingPunct="0">
        <a:lnSpc>
          <a:spcPct val="89000"/>
        </a:lnSpc>
        <a:spcBef>
          <a:spcPct val="0"/>
        </a:spcBef>
        <a:spcAft>
          <a:spcPct val="0"/>
        </a:spcAft>
        <a:defRPr sz="4400">
          <a:solidFill>
            <a:schemeClr val="tx2"/>
          </a:solidFill>
          <a:latin typeface="Segoe UI" panose="020B0502040204020203" pitchFamily="34" charset="0"/>
          <a:cs typeface="Segoe UI" panose="020B0502040204020203" pitchFamily="34" charset="0"/>
        </a:defRPr>
      </a:lvl5pPr>
      <a:lvl6pPr marL="457200" algn="l" rtl="0" fontAlgn="base">
        <a:lnSpc>
          <a:spcPct val="89000"/>
        </a:lnSpc>
        <a:spcBef>
          <a:spcPct val="0"/>
        </a:spcBef>
        <a:spcAft>
          <a:spcPct val="0"/>
        </a:spcAft>
        <a:defRPr sz="4400">
          <a:solidFill>
            <a:schemeClr val="tx2"/>
          </a:solidFill>
          <a:latin typeface="Segoe UI" panose="020B0502040204020203" pitchFamily="34" charset="0"/>
          <a:cs typeface="Segoe UI" panose="020B0502040204020203" pitchFamily="34" charset="0"/>
        </a:defRPr>
      </a:lvl6pPr>
      <a:lvl7pPr marL="914400" algn="l" rtl="0" fontAlgn="base">
        <a:lnSpc>
          <a:spcPct val="89000"/>
        </a:lnSpc>
        <a:spcBef>
          <a:spcPct val="0"/>
        </a:spcBef>
        <a:spcAft>
          <a:spcPct val="0"/>
        </a:spcAft>
        <a:defRPr sz="4400">
          <a:solidFill>
            <a:schemeClr val="tx2"/>
          </a:solidFill>
          <a:latin typeface="Segoe UI" panose="020B0502040204020203" pitchFamily="34" charset="0"/>
          <a:cs typeface="Segoe UI" panose="020B0502040204020203" pitchFamily="34" charset="0"/>
        </a:defRPr>
      </a:lvl7pPr>
      <a:lvl8pPr marL="1371600" algn="l" rtl="0" fontAlgn="base">
        <a:lnSpc>
          <a:spcPct val="89000"/>
        </a:lnSpc>
        <a:spcBef>
          <a:spcPct val="0"/>
        </a:spcBef>
        <a:spcAft>
          <a:spcPct val="0"/>
        </a:spcAft>
        <a:defRPr sz="4400">
          <a:solidFill>
            <a:schemeClr val="tx2"/>
          </a:solidFill>
          <a:latin typeface="Segoe UI" panose="020B0502040204020203" pitchFamily="34" charset="0"/>
          <a:cs typeface="Segoe UI" panose="020B0502040204020203" pitchFamily="34" charset="0"/>
        </a:defRPr>
      </a:lvl8pPr>
      <a:lvl9pPr marL="1828800" algn="l" rtl="0" fontAlgn="base">
        <a:lnSpc>
          <a:spcPct val="89000"/>
        </a:lnSpc>
        <a:spcBef>
          <a:spcPct val="0"/>
        </a:spcBef>
        <a:spcAft>
          <a:spcPct val="0"/>
        </a:spcAft>
        <a:defRPr sz="4400">
          <a:solidFill>
            <a:schemeClr val="tx2"/>
          </a:solidFill>
          <a:latin typeface="Segoe UI" panose="020B0502040204020203" pitchFamily="34" charset="0"/>
          <a:cs typeface="Segoe UI" panose="020B0502040204020203" pitchFamily="34" charset="0"/>
        </a:defRPr>
      </a:lvl9pPr>
    </p:titleStyle>
    <p:bodyStyle>
      <a:lvl1pPr marL="382588" indent="-382588" algn="l" rtl="0" eaLnBrk="0" fontAlgn="base" hangingPunct="0">
        <a:lnSpc>
          <a:spcPct val="94000"/>
        </a:lnSpc>
        <a:spcBef>
          <a:spcPts val="1000"/>
        </a:spcBef>
        <a:spcAft>
          <a:spcPts val="200"/>
        </a:spcAft>
        <a:buFont typeface="Franklin Gothic Book" panose="020B0503020102020204" pitchFamily="34" charset="0"/>
        <a:buChar char="■"/>
        <a:defRPr sz="2000" kern="1200">
          <a:solidFill>
            <a:schemeClr val="tx2"/>
          </a:solidFill>
          <a:latin typeface="Segoe UI Semilight" panose="020B0402040204020203" pitchFamily="34" charset="0"/>
          <a:ea typeface="+mn-ea"/>
          <a:cs typeface="Segoe UI Semilight" panose="020B0402040204020203" pitchFamily="34" charset="0"/>
        </a:defRPr>
      </a:lvl1pPr>
      <a:lvl2pPr marL="914400" indent="-382588" algn="l" rtl="0" eaLnBrk="0" fontAlgn="base" hangingPunct="0">
        <a:lnSpc>
          <a:spcPct val="94000"/>
        </a:lnSpc>
        <a:spcBef>
          <a:spcPts val="500"/>
        </a:spcBef>
        <a:spcAft>
          <a:spcPts val="200"/>
        </a:spcAft>
        <a:buFont typeface="Franklin Gothic Book" panose="020B0503020102020204" pitchFamily="34" charset="0"/>
        <a:buChar char="–"/>
        <a:defRPr sz="2000" i="1" kern="1200">
          <a:solidFill>
            <a:schemeClr val="tx2"/>
          </a:solidFill>
          <a:latin typeface="Segoe UI Semilight" panose="020B0402040204020203" pitchFamily="34" charset="0"/>
          <a:ea typeface="+mn-ea"/>
          <a:cs typeface="Segoe UI Semilight" panose="020B0402040204020203" pitchFamily="34" charset="0"/>
        </a:defRPr>
      </a:lvl2pPr>
      <a:lvl3pPr marL="1371600" indent="-382588" algn="l" rtl="0" eaLnBrk="0" fontAlgn="base" hangingPunct="0">
        <a:lnSpc>
          <a:spcPct val="94000"/>
        </a:lnSpc>
        <a:spcBef>
          <a:spcPts val="500"/>
        </a:spcBef>
        <a:spcAft>
          <a:spcPts val="200"/>
        </a:spcAft>
        <a:buFont typeface="Franklin Gothic Book" panose="020B0503020102020204" pitchFamily="34" charset="0"/>
        <a:buChar char="■"/>
        <a:defRPr kern="1200">
          <a:solidFill>
            <a:schemeClr val="tx2"/>
          </a:solidFill>
          <a:latin typeface="Segoe UI Semilight" panose="020B0402040204020203" pitchFamily="34" charset="0"/>
          <a:ea typeface="+mn-ea"/>
          <a:cs typeface="Segoe UI Semilight" panose="020B0402040204020203" pitchFamily="34" charset="0"/>
        </a:defRPr>
      </a:lvl3pPr>
      <a:lvl4pPr marL="1828800" indent="-382588" algn="l" rtl="0" eaLnBrk="0" fontAlgn="base" hangingPunct="0">
        <a:lnSpc>
          <a:spcPct val="94000"/>
        </a:lnSpc>
        <a:spcBef>
          <a:spcPts val="500"/>
        </a:spcBef>
        <a:spcAft>
          <a:spcPts val="200"/>
        </a:spcAft>
        <a:buFont typeface="Franklin Gothic Book" panose="020B0503020102020204" pitchFamily="34" charset="0"/>
        <a:buChar char="–"/>
        <a:defRPr i="1" kern="1200">
          <a:solidFill>
            <a:schemeClr val="tx2"/>
          </a:solidFill>
          <a:latin typeface="Segoe UI Semilight" panose="020B0402040204020203" pitchFamily="34" charset="0"/>
          <a:ea typeface="+mn-ea"/>
          <a:cs typeface="Segoe UI Semilight" panose="020B0402040204020203" pitchFamily="34" charset="0"/>
        </a:defRPr>
      </a:lvl4pPr>
      <a:lvl5pPr marL="2286000" indent="-382588" algn="l" rtl="0" eaLnBrk="0" fontAlgn="base" hangingPunct="0">
        <a:lnSpc>
          <a:spcPct val="94000"/>
        </a:lnSpc>
        <a:spcBef>
          <a:spcPts val="500"/>
        </a:spcBef>
        <a:spcAft>
          <a:spcPts val="200"/>
        </a:spcAft>
        <a:buFont typeface="Franklin Gothic Book" panose="020B0503020102020204" pitchFamily="34" charset="0"/>
        <a:buChar char="■"/>
        <a:defRPr sz="1600" kern="1200">
          <a:solidFill>
            <a:schemeClr val="tx2"/>
          </a:solidFill>
          <a:latin typeface="Segoe UI Semilight" panose="020B0402040204020203" pitchFamily="34" charset="0"/>
          <a:ea typeface="+mn-ea"/>
          <a:cs typeface="Segoe UI Semilight" panose="020B0402040204020203" pitchFamily="34" charset="0"/>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BDD57C-48F4-4C19-9415-2C00F91A7C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EFC1D76-E846-4291-B4D7-257F1760AA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CE403F-4FDE-4931-9712-6C231625DF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4737DA-5EC9-4E26-9412-DBF274FF62C1}" type="datetimeFigureOut">
              <a:rPr lang="en-GB" smtClean="0"/>
              <a:t>01/06/2021</a:t>
            </a:fld>
            <a:endParaRPr lang="en-GB"/>
          </a:p>
        </p:txBody>
      </p:sp>
      <p:sp>
        <p:nvSpPr>
          <p:cNvPr id="5" name="Footer Placeholder 4">
            <a:extLst>
              <a:ext uri="{FF2B5EF4-FFF2-40B4-BE49-F238E27FC236}">
                <a16:creationId xmlns:a16="http://schemas.microsoft.com/office/drawing/2014/main" id="{B5E1926F-63A4-4098-A758-620228CE40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65E81D9-D307-4B02-B1E8-75F5631571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0C4DC3-AB68-454C-9EA7-192308966075}" type="slidenum">
              <a:rPr lang="en-GB" smtClean="0"/>
              <a:t>‹#›</a:t>
            </a:fld>
            <a:endParaRPr lang="en-GB"/>
          </a:p>
        </p:txBody>
      </p:sp>
    </p:spTree>
    <p:extLst>
      <p:ext uri="{BB962C8B-B14F-4D97-AF65-F5344CB8AC3E}">
        <p14:creationId xmlns:p14="http://schemas.microsoft.com/office/powerpoint/2010/main" val="364996486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213F16-25F9-4B64-AFCF-38FAFB473F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B4DBCA-628C-4F6C-BEDC-C114448741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79E34E-2B1A-4613-A10E-8DE228844E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9C38FD-9961-43F1-8BEC-7268B34674B5}" type="datetimeFigureOut">
              <a:rPr lang="en-GB" smtClean="0"/>
              <a:t>01/06/2021</a:t>
            </a:fld>
            <a:endParaRPr lang="en-GB"/>
          </a:p>
        </p:txBody>
      </p:sp>
      <p:sp>
        <p:nvSpPr>
          <p:cNvPr id="5" name="Footer Placeholder 4">
            <a:extLst>
              <a:ext uri="{FF2B5EF4-FFF2-40B4-BE49-F238E27FC236}">
                <a16:creationId xmlns:a16="http://schemas.microsoft.com/office/drawing/2014/main" id="{E438BC86-A1D9-4FBB-B24A-1FE8A49B09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285FDF-2BE1-4BB6-B5E0-7DB3666A41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D0DB40-95DD-4714-9756-1A9DC54C195B}" type="slidenum">
              <a:rPr lang="en-GB" smtClean="0"/>
              <a:t>‹#›</a:t>
            </a:fld>
            <a:endParaRPr lang="en-GB"/>
          </a:p>
        </p:txBody>
      </p:sp>
    </p:spTree>
    <p:extLst>
      <p:ext uri="{BB962C8B-B14F-4D97-AF65-F5344CB8AC3E}">
        <p14:creationId xmlns:p14="http://schemas.microsoft.com/office/powerpoint/2010/main" val="223182434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7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868910-6D82-4925-BD61-C63DA109635A}"/>
              </a:ext>
            </a:extLst>
          </p:cNvPr>
          <p:cNvSpPr>
            <a:spLocks noGrp="1"/>
          </p:cNvSpPr>
          <p:nvPr>
            <p:ph type="ctrTitle"/>
          </p:nvPr>
        </p:nvSpPr>
        <p:spPr>
          <a:xfrm>
            <a:off x="1524000" y="1122363"/>
            <a:ext cx="9144000" cy="2387600"/>
          </a:xfrm>
        </p:spPr>
        <p:txBody>
          <a:bodyPr>
            <a:noAutofit/>
          </a:bodyPr>
          <a:lstStyle/>
          <a:p>
            <a:r>
              <a:rPr lang="en-GB" sz="4400" dirty="0">
                <a:latin typeface="+mn-lt"/>
              </a:rPr>
              <a:t>5.1: Gender-responsive monitoring and indicators</a:t>
            </a:r>
          </a:p>
        </p:txBody>
      </p:sp>
      <p:sp>
        <p:nvSpPr>
          <p:cNvPr id="6" name="Subtitle 5">
            <a:extLst>
              <a:ext uri="{FF2B5EF4-FFF2-40B4-BE49-F238E27FC236}">
                <a16:creationId xmlns:a16="http://schemas.microsoft.com/office/drawing/2014/main" id="{3ACAE79A-E1F4-45CC-BFD9-45CC5B11DF11}"/>
              </a:ext>
            </a:extLst>
          </p:cNvPr>
          <p:cNvSpPr>
            <a:spLocks noGrp="1"/>
          </p:cNvSpPr>
          <p:nvPr>
            <p:ph type="subTitle" idx="1"/>
          </p:nvPr>
        </p:nvSpPr>
        <p:spPr>
          <a:xfrm>
            <a:off x="1524000" y="3602038"/>
            <a:ext cx="9144000" cy="1655762"/>
          </a:xfrm>
        </p:spPr>
        <p:txBody>
          <a:bodyPr/>
          <a:lstStyle/>
          <a:p>
            <a:r>
              <a:rPr lang="en-US" i="1" dirty="0"/>
              <a:t>Gender in Adaptation Planning for the Agriculture Sectors</a:t>
            </a:r>
            <a:br>
              <a:rPr lang="en-US" dirty="0"/>
            </a:br>
            <a:r>
              <a:rPr lang="en-US" dirty="0"/>
              <a:t>Training workshop</a:t>
            </a:r>
            <a:br>
              <a:rPr lang="en-US" dirty="0"/>
            </a:br>
            <a:r>
              <a:rPr lang="en-US" dirty="0"/>
              <a:t>[Name of presenter]</a:t>
            </a:r>
            <a:br>
              <a:rPr lang="en-US" dirty="0"/>
            </a:br>
            <a:r>
              <a:rPr lang="en-US" dirty="0"/>
              <a:t>[Date]</a:t>
            </a:r>
            <a:endParaRPr lang="en-GB" dirty="0"/>
          </a:p>
        </p:txBody>
      </p:sp>
    </p:spTree>
    <p:extLst>
      <p:ext uri="{BB962C8B-B14F-4D97-AF65-F5344CB8AC3E}">
        <p14:creationId xmlns:p14="http://schemas.microsoft.com/office/powerpoint/2010/main" val="4029362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05B5F-96AA-48C6-9920-FADB7A404963}"/>
              </a:ext>
            </a:extLst>
          </p:cNvPr>
          <p:cNvSpPr>
            <a:spLocks noGrp="1"/>
          </p:cNvSpPr>
          <p:nvPr>
            <p:ph type="title"/>
          </p:nvPr>
        </p:nvSpPr>
        <p:spPr/>
        <p:txBody>
          <a:bodyPr/>
          <a:lstStyle/>
          <a:p>
            <a:pPr algn="ctr"/>
            <a:r>
              <a:rPr lang="en-GB" dirty="0">
                <a:latin typeface="+mn-lt"/>
              </a:rPr>
              <a:t>Part 2. Indicators</a:t>
            </a:r>
          </a:p>
        </p:txBody>
      </p:sp>
      <p:sp>
        <p:nvSpPr>
          <p:cNvPr id="3" name="Content Placeholder 2">
            <a:extLst>
              <a:ext uri="{FF2B5EF4-FFF2-40B4-BE49-F238E27FC236}">
                <a16:creationId xmlns:a16="http://schemas.microsoft.com/office/drawing/2014/main" id="{CE564231-EF3B-43BE-92E5-0F7F8D816C4D}"/>
              </a:ext>
            </a:extLst>
          </p:cNvPr>
          <p:cNvSpPr>
            <a:spLocks noGrp="1"/>
          </p:cNvSpPr>
          <p:nvPr>
            <p:ph idx="1"/>
          </p:nvPr>
        </p:nvSpPr>
        <p:spPr/>
        <p:txBody>
          <a:bodyPr>
            <a:normAutofit/>
          </a:bodyPr>
          <a:lstStyle/>
          <a:p>
            <a:r>
              <a:rPr lang="en-GB" dirty="0"/>
              <a:t>An indicator is a measurable variable that helps assess the current situation and track change over a period of time.</a:t>
            </a:r>
          </a:p>
          <a:p>
            <a:r>
              <a:rPr lang="en-GB" dirty="0"/>
              <a:t>Gender indicators (GIs) (also referred to as gender-sensitive indicators or gender-responsive indicators) </a:t>
            </a:r>
          </a:p>
          <a:p>
            <a:pPr lvl="1"/>
            <a:r>
              <a:rPr lang="en-GB" dirty="0"/>
              <a:t>measure gender-related changes over time</a:t>
            </a:r>
          </a:p>
          <a:p>
            <a:pPr lvl="1"/>
            <a:r>
              <a:rPr lang="en-GB" dirty="0"/>
              <a:t>expressed as a measurement, number, opinion or perception based on quantitative or qualitative data </a:t>
            </a:r>
          </a:p>
          <a:p>
            <a:pPr lvl="1"/>
            <a:r>
              <a:rPr lang="en-GB" dirty="0"/>
              <a:t>express outcomes for different groups or progress toward gender equality against a baseline</a:t>
            </a:r>
          </a:p>
          <a:p>
            <a:pPr lvl="1"/>
            <a:r>
              <a:rPr lang="en-GB" dirty="0"/>
              <a:t>developed through an inclusive process</a:t>
            </a:r>
          </a:p>
        </p:txBody>
      </p:sp>
    </p:spTree>
    <p:extLst>
      <p:ext uri="{BB962C8B-B14F-4D97-AF65-F5344CB8AC3E}">
        <p14:creationId xmlns:p14="http://schemas.microsoft.com/office/powerpoint/2010/main" val="3694533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5E8A4-4DC9-4AF4-A3C0-00BB6E58425D}"/>
              </a:ext>
            </a:extLst>
          </p:cNvPr>
          <p:cNvSpPr>
            <a:spLocks noGrp="1"/>
          </p:cNvSpPr>
          <p:nvPr>
            <p:ph type="title"/>
          </p:nvPr>
        </p:nvSpPr>
        <p:spPr/>
        <p:txBody>
          <a:bodyPr/>
          <a:lstStyle/>
          <a:p>
            <a:pPr algn="ctr"/>
            <a:r>
              <a:rPr lang="en-GB" dirty="0">
                <a:latin typeface="+mn-lt"/>
              </a:rPr>
              <a:t>Types of indicators</a:t>
            </a:r>
          </a:p>
        </p:txBody>
      </p:sp>
      <p:graphicFrame>
        <p:nvGraphicFramePr>
          <p:cNvPr id="4" name="Content Placeholder 3">
            <a:extLst>
              <a:ext uri="{FF2B5EF4-FFF2-40B4-BE49-F238E27FC236}">
                <a16:creationId xmlns:a16="http://schemas.microsoft.com/office/drawing/2014/main" id="{2CD01147-1E28-4348-B98E-D4FBDE4E8A12}"/>
              </a:ext>
            </a:extLst>
          </p:cNvPr>
          <p:cNvGraphicFramePr>
            <a:graphicFrameLocks noGrp="1"/>
          </p:cNvGraphicFramePr>
          <p:nvPr>
            <p:ph idx="1"/>
            <p:extLst>
              <p:ext uri="{D42A27DB-BD31-4B8C-83A1-F6EECF244321}">
                <p14:modId xmlns:p14="http://schemas.microsoft.com/office/powerpoint/2010/main" val="410565002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3875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322FD-64E1-4DA3-A42C-A77EB6F2CCB2}"/>
              </a:ext>
            </a:extLst>
          </p:cNvPr>
          <p:cNvSpPr>
            <a:spLocks noGrp="1"/>
          </p:cNvSpPr>
          <p:nvPr>
            <p:ph type="title"/>
          </p:nvPr>
        </p:nvSpPr>
        <p:spPr/>
        <p:txBody>
          <a:bodyPr/>
          <a:lstStyle/>
          <a:p>
            <a:pPr algn="ctr"/>
            <a:r>
              <a:rPr lang="en-GB" dirty="0">
                <a:latin typeface="+mn-lt"/>
              </a:rPr>
              <a:t>Formulating gender indicators</a:t>
            </a:r>
          </a:p>
        </p:txBody>
      </p:sp>
      <p:sp>
        <p:nvSpPr>
          <p:cNvPr id="3" name="Content Placeholder 2">
            <a:extLst>
              <a:ext uri="{FF2B5EF4-FFF2-40B4-BE49-F238E27FC236}">
                <a16:creationId xmlns:a16="http://schemas.microsoft.com/office/drawing/2014/main" id="{F9B7921C-47D5-443D-96BB-6562E213D121}"/>
              </a:ext>
            </a:extLst>
          </p:cNvPr>
          <p:cNvSpPr>
            <a:spLocks noGrp="1"/>
          </p:cNvSpPr>
          <p:nvPr>
            <p:ph idx="1"/>
          </p:nvPr>
        </p:nvSpPr>
        <p:spPr/>
        <p:txBody>
          <a:bodyPr>
            <a:normAutofit fontScale="92500" lnSpcReduction="10000"/>
          </a:bodyPr>
          <a:lstStyle/>
          <a:p>
            <a:pPr>
              <a:buFont typeface="Wingdings" panose="05000000000000000000" pitchFamily="2" charset="2"/>
              <a:buChar char="q"/>
            </a:pPr>
            <a:r>
              <a:rPr lang="en-GB" dirty="0"/>
              <a:t>Are the objectives of the plan or project gender-responsive?</a:t>
            </a:r>
          </a:p>
          <a:p>
            <a:pPr>
              <a:buFont typeface="Wingdings" panose="05000000000000000000" pitchFamily="2" charset="2"/>
              <a:buChar char="q"/>
            </a:pPr>
            <a:r>
              <a:rPr lang="en-GB" dirty="0"/>
              <a:t>Do the proposed activities address the needs and priorities of both women and men and address the gender issues that have been identified in a gender analysis?</a:t>
            </a:r>
          </a:p>
          <a:p>
            <a:pPr>
              <a:buFont typeface="Wingdings" panose="05000000000000000000" pitchFamily="2" charset="2"/>
              <a:buChar char="q"/>
            </a:pPr>
            <a:r>
              <a:rPr lang="en-GB" dirty="0"/>
              <a:t>Is there sex-disaggregated data to use in relation to the goals?</a:t>
            </a:r>
          </a:p>
          <a:p>
            <a:pPr>
              <a:buFont typeface="Wingdings" panose="05000000000000000000" pitchFamily="2" charset="2"/>
              <a:buChar char="q"/>
            </a:pPr>
            <a:r>
              <a:rPr lang="en-GB" dirty="0"/>
              <a:t>Which indicators will tell us whether we have undertaken the activity or reached the objective? Are they written to guarantee that data will be disaggregated by sex (and other relevant socioeconomic variables)? What is the target and time frame?</a:t>
            </a:r>
          </a:p>
          <a:p>
            <a:pPr>
              <a:buFont typeface="Wingdings" panose="05000000000000000000" pitchFamily="2" charset="2"/>
              <a:buChar char="q"/>
            </a:pPr>
            <a:r>
              <a:rPr lang="en-GB" dirty="0"/>
              <a:t>Is the additional data needed to track the indicators easy to collect, use and understand?</a:t>
            </a:r>
          </a:p>
        </p:txBody>
      </p:sp>
      <p:sp>
        <p:nvSpPr>
          <p:cNvPr id="5" name="TextBox 4">
            <a:extLst>
              <a:ext uri="{FF2B5EF4-FFF2-40B4-BE49-F238E27FC236}">
                <a16:creationId xmlns:a16="http://schemas.microsoft.com/office/drawing/2014/main" id="{0A0C9F59-125E-48B2-8244-B15BE93F34C2}"/>
              </a:ext>
            </a:extLst>
          </p:cNvPr>
          <p:cNvSpPr txBox="1"/>
          <p:nvPr/>
        </p:nvSpPr>
        <p:spPr>
          <a:xfrm>
            <a:off x="8210145" y="6177223"/>
            <a:ext cx="3317132" cy="369332"/>
          </a:xfrm>
          <a:prstGeom prst="rect">
            <a:avLst/>
          </a:prstGeom>
          <a:noFill/>
        </p:spPr>
        <p:txBody>
          <a:bodyPr wrap="square" rtlCol="0">
            <a:spAutoFit/>
          </a:bodyPr>
          <a:lstStyle/>
          <a:p>
            <a:r>
              <a:rPr lang="en-GB" dirty="0"/>
              <a:t>Adapted from Murray (2019b)</a:t>
            </a:r>
          </a:p>
        </p:txBody>
      </p:sp>
    </p:spTree>
    <p:extLst>
      <p:ext uri="{BB962C8B-B14F-4D97-AF65-F5344CB8AC3E}">
        <p14:creationId xmlns:p14="http://schemas.microsoft.com/office/powerpoint/2010/main" val="3225492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6918796-2918-40D6-BE3A-4600C47FC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373C05E-69AF-4D68-A336-087F8D3CAD8E}"/>
              </a:ext>
            </a:extLst>
          </p:cNvPr>
          <p:cNvSpPr>
            <a:spLocks noGrp="1"/>
          </p:cNvSpPr>
          <p:nvPr>
            <p:ph type="title"/>
          </p:nvPr>
        </p:nvSpPr>
        <p:spPr>
          <a:xfrm>
            <a:off x="838200" y="672747"/>
            <a:ext cx="10515600" cy="715556"/>
          </a:xfrm>
        </p:spPr>
        <p:txBody>
          <a:bodyPr>
            <a:normAutofit/>
          </a:bodyPr>
          <a:lstStyle/>
          <a:p>
            <a:pPr algn="ctr"/>
            <a:r>
              <a:rPr lang="en-GB" sz="3200" dirty="0">
                <a:solidFill>
                  <a:schemeClr val="bg1"/>
                </a:solidFill>
                <a:latin typeface="+mn-lt"/>
              </a:rPr>
              <a:t>Example</a:t>
            </a:r>
          </a:p>
        </p:txBody>
      </p:sp>
      <p:graphicFrame>
        <p:nvGraphicFramePr>
          <p:cNvPr id="13" name="Content Placeholder 12">
            <a:extLst>
              <a:ext uri="{FF2B5EF4-FFF2-40B4-BE49-F238E27FC236}">
                <a16:creationId xmlns:a16="http://schemas.microsoft.com/office/drawing/2014/main" id="{63924882-61BC-42C2-91A0-90490F858AA4}"/>
              </a:ext>
            </a:extLst>
          </p:cNvPr>
          <p:cNvGraphicFramePr>
            <a:graphicFrameLocks noGrp="1"/>
          </p:cNvGraphicFramePr>
          <p:nvPr>
            <p:ph idx="1"/>
            <p:extLst>
              <p:ext uri="{D42A27DB-BD31-4B8C-83A1-F6EECF244321}">
                <p14:modId xmlns:p14="http://schemas.microsoft.com/office/powerpoint/2010/main" val="16360573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8619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6918796-2918-40D6-BE3A-4600C47FC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373C05E-69AF-4D68-A336-087F8D3CAD8E}"/>
              </a:ext>
            </a:extLst>
          </p:cNvPr>
          <p:cNvSpPr>
            <a:spLocks noGrp="1"/>
          </p:cNvSpPr>
          <p:nvPr>
            <p:ph type="title"/>
          </p:nvPr>
        </p:nvSpPr>
        <p:spPr>
          <a:xfrm>
            <a:off x="838200" y="672747"/>
            <a:ext cx="10515600" cy="715556"/>
          </a:xfrm>
        </p:spPr>
        <p:txBody>
          <a:bodyPr>
            <a:normAutofit/>
          </a:bodyPr>
          <a:lstStyle/>
          <a:p>
            <a:pPr algn="ctr"/>
            <a:r>
              <a:rPr lang="en-GB" sz="3200">
                <a:solidFill>
                  <a:schemeClr val="bg1"/>
                </a:solidFill>
                <a:latin typeface="+mn-lt"/>
              </a:rPr>
              <a:t>Learning outcomes</a:t>
            </a:r>
          </a:p>
        </p:txBody>
      </p:sp>
      <p:graphicFrame>
        <p:nvGraphicFramePr>
          <p:cNvPr id="5" name="Content Placeholder 2">
            <a:extLst>
              <a:ext uri="{FF2B5EF4-FFF2-40B4-BE49-F238E27FC236}">
                <a16:creationId xmlns:a16="http://schemas.microsoft.com/office/drawing/2014/main" id="{D4300152-16B8-45A5-A6EA-7910FBDA213E}"/>
              </a:ext>
            </a:extLst>
          </p:cNvPr>
          <p:cNvGraphicFramePr>
            <a:graphicFrameLocks noGrp="1"/>
          </p:cNvGraphicFramePr>
          <p:nvPr>
            <p:ph idx="1"/>
            <p:extLst>
              <p:ext uri="{D42A27DB-BD31-4B8C-83A1-F6EECF244321}">
                <p14:modId xmlns:p14="http://schemas.microsoft.com/office/powerpoint/2010/main" val="2679921857"/>
              </p:ext>
            </p:extLst>
          </p:nvPr>
        </p:nvGraphicFramePr>
        <p:xfrm>
          <a:off x="838200" y="2166938"/>
          <a:ext cx="10515600" cy="3457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6587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05B5F-96AA-48C6-9920-FADB7A404963}"/>
              </a:ext>
            </a:extLst>
          </p:cNvPr>
          <p:cNvSpPr>
            <a:spLocks noGrp="1"/>
          </p:cNvSpPr>
          <p:nvPr>
            <p:ph type="title"/>
          </p:nvPr>
        </p:nvSpPr>
        <p:spPr/>
        <p:txBody>
          <a:bodyPr>
            <a:normAutofit/>
          </a:bodyPr>
          <a:lstStyle/>
          <a:p>
            <a:pPr algn="ctr"/>
            <a:r>
              <a:rPr lang="en-GB" dirty="0">
                <a:latin typeface="+mn-lt"/>
              </a:rPr>
              <a:t>Part 1. Monitoring</a:t>
            </a:r>
          </a:p>
        </p:txBody>
      </p:sp>
      <p:sp>
        <p:nvSpPr>
          <p:cNvPr id="3" name="Content Placeholder 2">
            <a:extLst>
              <a:ext uri="{FF2B5EF4-FFF2-40B4-BE49-F238E27FC236}">
                <a16:creationId xmlns:a16="http://schemas.microsoft.com/office/drawing/2014/main" id="{CE564231-EF3B-43BE-92E5-0F7F8D816C4D}"/>
              </a:ext>
            </a:extLst>
          </p:cNvPr>
          <p:cNvSpPr>
            <a:spLocks noGrp="1"/>
          </p:cNvSpPr>
          <p:nvPr>
            <p:ph idx="1"/>
          </p:nvPr>
        </p:nvSpPr>
        <p:spPr/>
        <p:txBody>
          <a:bodyPr>
            <a:normAutofit/>
          </a:bodyPr>
          <a:lstStyle/>
          <a:p>
            <a:r>
              <a:rPr lang="en-GB" sz="2400"/>
              <a:t>The monitoring phase of adaptation planning involves tracking adaptation options, policies and plans to verify whether they are achieving desired targets. </a:t>
            </a:r>
          </a:p>
          <a:p>
            <a:r>
              <a:rPr lang="en-GB" sz="2400"/>
              <a:t>An adaptation monitoring framework, also known as a results-based framework, defines in measurable terms the goal, outcomes, outputs, activities and inputs of a plan or policy. </a:t>
            </a:r>
          </a:p>
          <a:p>
            <a:r>
              <a:rPr lang="en-GB" sz="2400"/>
              <a:t>Existing frameworks can be utilized and elaborated on for the purpose of monitoring adaptation-related issues in agriculture.</a:t>
            </a:r>
          </a:p>
        </p:txBody>
      </p:sp>
    </p:spTree>
    <p:extLst>
      <p:ext uri="{BB962C8B-B14F-4D97-AF65-F5344CB8AC3E}">
        <p14:creationId xmlns:p14="http://schemas.microsoft.com/office/powerpoint/2010/main" val="3916181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CB387D-5EFB-4E6B-BE07-A4086B8B235E}"/>
              </a:ext>
            </a:extLst>
          </p:cNvPr>
          <p:cNvSpPr>
            <a:spLocks noGrp="1"/>
          </p:cNvSpPr>
          <p:nvPr>
            <p:ph type="title"/>
          </p:nvPr>
        </p:nvSpPr>
        <p:spPr/>
        <p:txBody>
          <a:bodyPr/>
          <a:lstStyle/>
          <a:p>
            <a:pPr algn="ctr"/>
            <a:r>
              <a:rPr lang="en-GB" dirty="0">
                <a:latin typeface="+mn-lt"/>
              </a:rPr>
              <a:t>Common terms used in monitoring</a:t>
            </a:r>
          </a:p>
        </p:txBody>
      </p:sp>
      <p:graphicFrame>
        <p:nvGraphicFramePr>
          <p:cNvPr id="2" name="Diagram 1">
            <a:extLst>
              <a:ext uri="{FF2B5EF4-FFF2-40B4-BE49-F238E27FC236}">
                <a16:creationId xmlns:a16="http://schemas.microsoft.com/office/drawing/2014/main" id="{2E94A866-CAA0-48F6-B282-30A0384EDB54}"/>
              </a:ext>
            </a:extLst>
          </p:cNvPr>
          <p:cNvGraphicFramePr/>
          <p:nvPr>
            <p:extLst>
              <p:ext uri="{D42A27DB-BD31-4B8C-83A1-F6EECF244321}">
                <p14:modId xmlns:p14="http://schemas.microsoft.com/office/powerpoint/2010/main" val="3103345682"/>
              </p:ext>
            </p:extLst>
          </p:nvPr>
        </p:nvGraphicFramePr>
        <p:xfrm>
          <a:off x="699310" y="1128409"/>
          <a:ext cx="10798783" cy="5009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8671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3A6A4-982E-4A6B-AF64-61A37BE42EA9}"/>
              </a:ext>
            </a:extLst>
          </p:cNvPr>
          <p:cNvSpPr>
            <a:spLocks noGrp="1"/>
          </p:cNvSpPr>
          <p:nvPr>
            <p:ph type="title"/>
          </p:nvPr>
        </p:nvSpPr>
        <p:spPr/>
        <p:txBody>
          <a:bodyPr/>
          <a:lstStyle/>
          <a:p>
            <a:pPr algn="ctr"/>
            <a:r>
              <a:rPr lang="en-GB" dirty="0">
                <a:latin typeface="+mn-lt"/>
              </a:rPr>
              <a:t>Adaptation monitoring framework</a:t>
            </a:r>
          </a:p>
        </p:txBody>
      </p:sp>
      <p:sp>
        <p:nvSpPr>
          <p:cNvPr id="3" name="Content Placeholder 2">
            <a:extLst>
              <a:ext uri="{FF2B5EF4-FFF2-40B4-BE49-F238E27FC236}">
                <a16:creationId xmlns:a16="http://schemas.microsoft.com/office/drawing/2014/main" id="{AA68B0E5-DC09-4F25-B1F2-63C9601A0E28}"/>
              </a:ext>
            </a:extLst>
          </p:cNvPr>
          <p:cNvSpPr>
            <a:spLocks noGrp="1"/>
          </p:cNvSpPr>
          <p:nvPr>
            <p:ph idx="1"/>
          </p:nvPr>
        </p:nvSpPr>
        <p:spPr/>
        <p:txBody>
          <a:bodyPr/>
          <a:lstStyle/>
          <a:p>
            <a:r>
              <a:rPr lang="en-GB" dirty="0"/>
              <a:t>To track progress over time</a:t>
            </a:r>
          </a:p>
          <a:p>
            <a:r>
              <a:rPr lang="en-GB" dirty="0"/>
              <a:t>Used for a variety of reasons</a:t>
            </a:r>
          </a:p>
          <a:p>
            <a:pPr lvl="1"/>
            <a:r>
              <a:rPr lang="en-GB" dirty="0"/>
              <a:t>enhancing learning on adaptation, including in the long term </a:t>
            </a:r>
          </a:p>
          <a:p>
            <a:pPr lvl="1"/>
            <a:r>
              <a:rPr lang="en-GB" dirty="0"/>
              <a:t>assessing effectiveness of what works and what doesn’t </a:t>
            </a:r>
          </a:p>
          <a:p>
            <a:pPr lvl="1"/>
            <a:r>
              <a:rPr lang="en-GB" dirty="0"/>
              <a:t>flexible management and adjustment of adaptation under climate uncertainty </a:t>
            </a:r>
          </a:p>
          <a:p>
            <a:pPr lvl="1"/>
            <a:r>
              <a:rPr lang="en-GB" dirty="0"/>
              <a:t>accountability to national decisionmakers and donors </a:t>
            </a:r>
          </a:p>
          <a:p>
            <a:pPr lvl="1"/>
            <a:r>
              <a:rPr lang="en-GB" dirty="0"/>
              <a:t>compliance with national and international reporting requirements, including UNFCCC</a:t>
            </a:r>
          </a:p>
          <a:p>
            <a:pPr lvl="1"/>
            <a:endParaRPr lang="en-GB" dirty="0"/>
          </a:p>
          <a:p>
            <a:pPr marL="0" indent="0">
              <a:buNone/>
            </a:pPr>
            <a:endParaRPr lang="en-GB" dirty="0"/>
          </a:p>
          <a:p>
            <a:endParaRPr lang="en-GB" dirty="0"/>
          </a:p>
        </p:txBody>
      </p:sp>
    </p:spTree>
    <p:extLst>
      <p:ext uri="{BB962C8B-B14F-4D97-AF65-F5344CB8AC3E}">
        <p14:creationId xmlns:p14="http://schemas.microsoft.com/office/powerpoint/2010/main" val="2978015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24860-452B-412F-92F8-ABA30E65E143}"/>
              </a:ext>
            </a:extLst>
          </p:cNvPr>
          <p:cNvSpPr>
            <a:spLocks noGrp="1"/>
          </p:cNvSpPr>
          <p:nvPr>
            <p:ph type="title"/>
          </p:nvPr>
        </p:nvSpPr>
        <p:spPr/>
        <p:txBody>
          <a:bodyPr/>
          <a:lstStyle/>
          <a:p>
            <a:pPr algn="ctr"/>
            <a:r>
              <a:rPr lang="en-GB" dirty="0">
                <a:latin typeface="+mn-lt"/>
              </a:rPr>
              <a:t>Gender-responsive monitoring</a:t>
            </a:r>
          </a:p>
        </p:txBody>
      </p:sp>
      <p:sp>
        <p:nvSpPr>
          <p:cNvPr id="3" name="Content Placeholder 2">
            <a:extLst>
              <a:ext uri="{FF2B5EF4-FFF2-40B4-BE49-F238E27FC236}">
                <a16:creationId xmlns:a16="http://schemas.microsoft.com/office/drawing/2014/main" id="{6A573594-138D-4582-8693-A1F398546BDA}"/>
              </a:ext>
            </a:extLst>
          </p:cNvPr>
          <p:cNvSpPr>
            <a:spLocks noGrp="1"/>
          </p:cNvSpPr>
          <p:nvPr>
            <p:ph idx="1"/>
          </p:nvPr>
        </p:nvSpPr>
        <p:spPr>
          <a:xfrm>
            <a:off x="838200" y="1815898"/>
            <a:ext cx="10515600" cy="4351338"/>
          </a:xfrm>
        </p:spPr>
        <p:txBody>
          <a:bodyPr>
            <a:normAutofit/>
          </a:bodyPr>
          <a:lstStyle/>
          <a:p>
            <a:r>
              <a:rPr lang="en-GB" dirty="0"/>
              <a:t>An ongoing effort to assess impacts of a project or plan for women, men, girls and boys and the contribution of a project or plan to advancing gender equality and empowerment.</a:t>
            </a:r>
          </a:p>
          <a:p>
            <a:r>
              <a:rPr lang="en-GB" dirty="0"/>
              <a:t>To carry out gender-responsive monitoring: </a:t>
            </a:r>
          </a:p>
          <a:p>
            <a:pPr lvl="1"/>
            <a:r>
              <a:rPr lang="en-GB" dirty="0"/>
              <a:t>develop gender-responsive indicators as part of the monitoring plan </a:t>
            </a:r>
          </a:p>
          <a:p>
            <a:pPr lvl="1"/>
            <a:r>
              <a:rPr lang="en-GB" dirty="0"/>
              <a:t>gather, record and validate information (including sex-disaggregated data) </a:t>
            </a:r>
          </a:p>
          <a:p>
            <a:pPr lvl="1"/>
            <a:r>
              <a:rPr lang="en-GB" dirty="0"/>
              <a:t>analyse the data with a focus on gender equality outcomes (How are men and women affected? Who benefits? Who influences decisions? Who uses and controls assets and resources?)</a:t>
            </a:r>
          </a:p>
          <a:p>
            <a:pPr lvl="1"/>
            <a:r>
              <a:rPr lang="en-GB" dirty="0"/>
              <a:t>communicate and use the information</a:t>
            </a:r>
          </a:p>
        </p:txBody>
      </p:sp>
    </p:spTree>
    <p:extLst>
      <p:ext uri="{BB962C8B-B14F-4D97-AF65-F5344CB8AC3E}">
        <p14:creationId xmlns:p14="http://schemas.microsoft.com/office/powerpoint/2010/main" val="3250094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5CD83-18D1-45D2-9BB7-E0649BEDCFB5}"/>
              </a:ext>
            </a:extLst>
          </p:cNvPr>
          <p:cNvSpPr>
            <a:spLocks noGrp="1"/>
          </p:cNvSpPr>
          <p:nvPr>
            <p:ph type="title"/>
          </p:nvPr>
        </p:nvSpPr>
        <p:spPr>
          <a:xfrm>
            <a:off x="838200" y="365125"/>
            <a:ext cx="10515600" cy="1325563"/>
          </a:xfrm>
        </p:spPr>
        <p:txBody>
          <a:bodyPr>
            <a:normAutofit/>
          </a:bodyPr>
          <a:lstStyle/>
          <a:p>
            <a:pPr algn="ctr"/>
            <a:r>
              <a:rPr lang="en-GB" sz="4000" dirty="0">
                <a:latin typeface="+mn-lt"/>
              </a:rPr>
              <a:t>Why track gender as part of an adaptation monitoring framework?</a:t>
            </a:r>
          </a:p>
        </p:txBody>
      </p:sp>
      <p:sp>
        <p:nvSpPr>
          <p:cNvPr id="3" name="Content Placeholder 2">
            <a:extLst>
              <a:ext uri="{FF2B5EF4-FFF2-40B4-BE49-F238E27FC236}">
                <a16:creationId xmlns:a16="http://schemas.microsoft.com/office/drawing/2014/main" id="{592E641B-F41D-4D52-9183-508C930EE869}"/>
              </a:ext>
            </a:extLst>
          </p:cNvPr>
          <p:cNvSpPr>
            <a:spLocks noGrp="1"/>
          </p:cNvSpPr>
          <p:nvPr>
            <p:ph idx="1"/>
          </p:nvPr>
        </p:nvSpPr>
        <p:spPr/>
        <p:txBody>
          <a:bodyPr>
            <a:normAutofit/>
          </a:bodyPr>
          <a:lstStyle/>
          <a:p>
            <a:r>
              <a:rPr lang="en-GB" dirty="0"/>
              <a:t>Useful for </a:t>
            </a:r>
          </a:p>
          <a:p>
            <a:pPr lvl="1"/>
            <a:r>
              <a:rPr lang="en-GB" dirty="0"/>
              <a:t>exposing inequalities</a:t>
            </a:r>
          </a:p>
          <a:p>
            <a:pPr lvl="1"/>
            <a:r>
              <a:rPr lang="en-GB" dirty="0"/>
              <a:t>improving understanding of why changes happen for different groups </a:t>
            </a:r>
          </a:p>
          <a:p>
            <a:pPr lvl="1"/>
            <a:r>
              <a:rPr lang="en-GB" dirty="0"/>
              <a:t>tracking the performance of partners </a:t>
            </a:r>
          </a:p>
          <a:p>
            <a:pPr lvl="1"/>
            <a:r>
              <a:rPr lang="en-GB" dirty="0"/>
              <a:t>holding stakeholders accountable for meeting gender-related </a:t>
            </a:r>
          </a:p>
          <a:p>
            <a:r>
              <a:rPr lang="en-GB" dirty="0"/>
              <a:t>When gender issues are monitored, including both the outcomes for different groups of people and changes at institutional level, it is possible to determine the extent to which a project or plan is contributing to transformative change and adjust if it is not meeting its targets.</a:t>
            </a:r>
          </a:p>
        </p:txBody>
      </p:sp>
    </p:spTree>
    <p:extLst>
      <p:ext uri="{BB962C8B-B14F-4D97-AF65-F5344CB8AC3E}">
        <p14:creationId xmlns:p14="http://schemas.microsoft.com/office/powerpoint/2010/main" val="721539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C7AC5-9687-4E73-8BD3-DC4283A920EB}"/>
              </a:ext>
            </a:extLst>
          </p:cNvPr>
          <p:cNvSpPr>
            <a:spLocks noGrp="1"/>
          </p:cNvSpPr>
          <p:nvPr>
            <p:ph type="title"/>
          </p:nvPr>
        </p:nvSpPr>
        <p:spPr/>
        <p:txBody>
          <a:bodyPr>
            <a:normAutofit/>
          </a:bodyPr>
          <a:lstStyle/>
          <a:p>
            <a:pPr algn="ctr"/>
            <a:r>
              <a:rPr lang="en-GB" sz="4000" dirty="0">
                <a:latin typeface="+mn-lt"/>
              </a:rPr>
              <a:t>What gender issues of adaptation should be monitored?</a:t>
            </a:r>
          </a:p>
        </p:txBody>
      </p:sp>
      <p:graphicFrame>
        <p:nvGraphicFramePr>
          <p:cNvPr id="4" name="Content Placeholder 3">
            <a:extLst>
              <a:ext uri="{FF2B5EF4-FFF2-40B4-BE49-F238E27FC236}">
                <a16:creationId xmlns:a16="http://schemas.microsoft.com/office/drawing/2014/main" id="{ED46F63A-CCE5-4092-B960-3AD4AA66BCF7}"/>
              </a:ext>
            </a:extLst>
          </p:cNvPr>
          <p:cNvGraphicFramePr>
            <a:graphicFrameLocks noGrp="1"/>
          </p:cNvGraphicFramePr>
          <p:nvPr>
            <p:ph idx="1"/>
            <p:extLst>
              <p:ext uri="{D42A27DB-BD31-4B8C-83A1-F6EECF244321}">
                <p14:modId xmlns:p14="http://schemas.microsoft.com/office/powerpoint/2010/main" val="42311876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1233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377DD-77E9-4589-B883-D4887D3C1704}"/>
              </a:ext>
            </a:extLst>
          </p:cNvPr>
          <p:cNvSpPr>
            <a:spLocks noGrp="1"/>
          </p:cNvSpPr>
          <p:nvPr>
            <p:ph type="title"/>
          </p:nvPr>
        </p:nvSpPr>
        <p:spPr/>
        <p:txBody>
          <a:bodyPr>
            <a:normAutofit/>
          </a:bodyPr>
          <a:lstStyle/>
          <a:p>
            <a:pPr algn="ctr"/>
            <a:r>
              <a:rPr lang="en-GB" sz="4000" dirty="0">
                <a:latin typeface="+mn-lt"/>
              </a:rPr>
              <a:t>Key considerations for carrying out gender-responsive monitoring</a:t>
            </a:r>
          </a:p>
        </p:txBody>
      </p:sp>
      <p:sp>
        <p:nvSpPr>
          <p:cNvPr id="3" name="Content Placeholder 2">
            <a:extLst>
              <a:ext uri="{FF2B5EF4-FFF2-40B4-BE49-F238E27FC236}">
                <a16:creationId xmlns:a16="http://schemas.microsoft.com/office/drawing/2014/main" id="{6959D0B9-D873-4CFA-87CB-5CDF8B0F4E15}"/>
              </a:ext>
            </a:extLst>
          </p:cNvPr>
          <p:cNvSpPr>
            <a:spLocks noGrp="1"/>
          </p:cNvSpPr>
          <p:nvPr>
            <p:ph idx="1"/>
          </p:nvPr>
        </p:nvSpPr>
        <p:spPr/>
        <p:txBody>
          <a:bodyPr/>
          <a:lstStyle/>
          <a:p>
            <a:r>
              <a:rPr lang="en-GB" dirty="0"/>
              <a:t>Beneficiaries have a role to play in setting baselines and collecting data</a:t>
            </a:r>
          </a:p>
          <a:p>
            <a:r>
              <a:rPr lang="en-GB" dirty="0"/>
              <a:t>Commitment needed from numerous actors to contribute data and analysis</a:t>
            </a:r>
          </a:p>
          <a:p>
            <a:r>
              <a:rPr lang="en-GB" dirty="0"/>
              <a:t>Competencies may need to be strengthened</a:t>
            </a:r>
          </a:p>
        </p:txBody>
      </p:sp>
    </p:spTree>
    <p:extLst>
      <p:ext uri="{BB962C8B-B14F-4D97-AF65-F5344CB8AC3E}">
        <p14:creationId xmlns:p14="http://schemas.microsoft.com/office/powerpoint/2010/main" val="12614879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APs_PPT_Template_2017 (2)">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NAPs">
      <a:majorFont>
        <a:latin typeface="Segoe UI"/>
        <a:ea typeface=""/>
        <a:cs typeface=""/>
      </a:majorFont>
      <a:minorFont>
        <a:latin typeface="Segoe UI Semilight"/>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Ps_PPT_Template_2017.potx" id="{A49A8F05-162C-4842-AAA8-B9A81C2C66A8}" vid="{C5524517-9E88-48D1-84C7-E608F906D9C3}"/>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themeOverride>
</file>

<file path=docProps/app.xml><?xml version="1.0" encoding="utf-8"?>
<Properties xmlns="http://schemas.openxmlformats.org/officeDocument/2006/extended-properties" xmlns:vt="http://schemas.openxmlformats.org/officeDocument/2006/docPropsVTypes">
  <TotalTime>44</TotalTime>
  <Words>1086</Words>
  <Application>Microsoft Macintosh PowerPoint</Application>
  <PresentationFormat>Widescreen</PresentationFormat>
  <Paragraphs>97</Paragraphs>
  <Slides>13</Slides>
  <Notes>5</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13</vt:i4>
      </vt:variant>
    </vt:vector>
  </HeadingPairs>
  <TitlesOfParts>
    <vt:vector size="25" baseType="lpstr">
      <vt:lpstr>Arial</vt:lpstr>
      <vt:lpstr>Calibri</vt:lpstr>
      <vt:lpstr>Calibri Light</vt:lpstr>
      <vt:lpstr>Franklin Gothic Book</vt:lpstr>
      <vt:lpstr>Segoe UI</vt:lpstr>
      <vt:lpstr>Segoe UI Light</vt:lpstr>
      <vt:lpstr>Segoe UI Semilight</vt:lpstr>
      <vt:lpstr>Wingdings</vt:lpstr>
      <vt:lpstr>Office Theme</vt:lpstr>
      <vt:lpstr>NAPs_PPT_Template_2017 (2)</vt:lpstr>
      <vt:lpstr>Custom Design</vt:lpstr>
      <vt:lpstr>1_Office Theme</vt:lpstr>
      <vt:lpstr>5.1: Gender-responsive monitoring and indicators</vt:lpstr>
      <vt:lpstr>Learning outcomes</vt:lpstr>
      <vt:lpstr>Part 1. Monitoring</vt:lpstr>
      <vt:lpstr>Common terms used in monitoring</vt:lpstr>
      <vt:lpstr>Adaptation monitoring framework</vt:lpstr>
      <vt:lpstr>Gender-responsive monitoring</vt:lpstr>
      <vt:lpstr>Why track gender as part of an adaptation monitoring framework?</vt:lpstr>
      <vt:lpstr>What gender issues of adaptation should be monitored?</vt:lpstr>
      <vt:lpstr>Key considerations for carrying out gender-responsive monitoring</vt:lpstr>
      <vt:lpstr>Part 2. Indicators</vt:lpstr>
      <vt:lpstr>Types of indicators</vt:lpstr>
      <vt:lpstr>Formulating gender indicators</vt:lpstr>
      <vt:lpstr>Example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5.1: Gender-responsive monitoring and indicators</dc:title>
  <dc:creator>Sibyl Nelson</dc:creator>
  <cp:lastModifiedBy>Melanie Pisano</cp:lastModifiedBy>
  <cp:revision>9</cp:revision>
  <dcterms:created xsi:type="dcterms:W3CDTF">2019-08-24T14:46:52Z</dcterms:created>
  <dcterms:modified xsi:type="dcterms:W3CDTF">2021-06-01T05:54:42Z</dcterms:modified>
</cp:coreProperties>
</file>